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0" r:id="rId4"/>
    <p:sldMasterId id="2147483702" r:id="rId5"/>
  </p:sldMasterIdLst>
  <p:notesMasterIdLst>
    <p:notesMasterId r:id="rId11"/>
  </p:notesMasterIdLst>
  <p:handoutMasterIdLst>
    <p:handoutMasterId r:id="rId12"/>
  </p:handoutMasterIdLst>
  <p:sldIdLst>
    <p:sldId id="257" r:id="rId6"/>
    <p:sldId id="355" r:id="rId7"/>
    <p:sldId id="353" r:id="rId8"/>
    <p:sldId id="354" r:id="rId9"/>
    <p:sldId id="356" r:id="rId10"/>
  </p:sldIdLst>
  <p:sldSz cx="12192000" cy="6858000"/>
  <p:notesSz cx="6797675" cy="9926638"/>
  <p:defaultTextStyle>
    <a:defPPr>
      <a:defRPr lang="da-DK"/>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1CD504C-634B-E8B1-2685-61328F500039}" name="Fox, Matthew" initials="FM" userId="S::matthewf@prismfp.com::7b39026f-bdb2-4baf-8bcd-7b89e0f2cc49" providerId="AD"/>
  <p188:author id="{72345665-B294-88B2-CF32-F0B3E646875C}" name="Frank, Christian" initials="" userId="S::christian@prismfp.com::fd3b1f65-c08b-45f5-b366-56bcab6557c3" providerId="AD"/>
</p188: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01780D-A035-4E8A-8B4B-249C3A8526BF}" v="1" dt="2026-04-21T22:23:31.727"/>
  </p1510:revLst>
</p1510:revInfo>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llemlayou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0" d="100"/>
          <a:sy n="90" d="100"/>
        </p:scale>
        <p:origin x="370" y="67"/>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18" Type="http://schemas.microsoft.com/office/2018/10/relationships/authors" Target="author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handoutMaster" Target="handoutMasters/handout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CF31206-22C9-5042-AE89-39BC401FB361}"/>
              </a:ext>
            </a:extLst>
          </p:cNvPr>
          <p:cNvSpPr>
            <a:spLocks noGrp="1"/>
          </p:cNvSpPr>
          <p:nvPr>
            <p:ph type="hdr" sz="quarter"/>
          </p:nvPr>
        </p:nvSpPr>
        <p:spPr>
          <a:xfrm>
            <a:off x="4" y="0"/>
            <a:ext cx="2945659" cy="498056"/>
          </a:xfrm>
          <a:prstGeom prst="rect">
            <a:avLst/>
          </a:prstGeom>
        </p:spPr>
        <p:txBody>
          <a:bodyPr vert="horz" lIns="91404" tIns="45700" rIns="91404" bIns="45700" rtlCol="0"/>
          <a:lstStyle>
            <a:lvl1pPr algn="l">
              <a:defRPr sz="1200"/>
            </a:lvl1pPr>
          </a:lstStyle>
          <a:p>
            <a:endParaRPr lang="da-DK"/>
          </a:p>
        </p:txBody>
      </p:sp>
      <p:sp>
        <p:nvSpPr>
          <p:cNvPr id="3" name="Date Placeholder 2">
            <a:extLst>
              <a:ext uri="{FF2B5EF4-FFF2-40B4-BE49-F238E27FC236}">
                <a16:creationId xmlns:a16="http://schemas.microsoft.com/office/drawing/2014/main" id="{A9DC7F87-6F6E-6648-BDC0-5BDA401173AB}"/>
              </a:ext>
            </a:extLst>
          </p:cNvPr>
          <p:cNvSpPr>
            <a:spLocks noGrp="1"/>
          </p:cNvSpPr>
          <p:nvPr>
            <p:ph type="dt" sz="quarter" idx="1"/>
          </p:nvPr>
        </p:nvSpPr>
        <p:spPr>
          <a:xfrm>
            <a:off x="3850447" y="0"/>
            <a:ext cx="2945659" cy="498056"/>
          </a:xfrm>
          <a:prstGeom prst="rect">
            <a:avLst/>
          </a:prstGeom>
        </p:spPr>
        <p:txBody>
          <a:bodyPr vert="horz" lIns="91404" tIns="45700" rIns="91404" bIns="45700" rtlCol="0"/>
          <a:lstStyle>
            <a:lvl1pPr algn="r">
              <a:defRPr sz="1200"/>
            </a:lvl1pPr>
          </a:lstStyle>
          <a:p>
            <a:fld id="{3EC16BFB-13CD-3F45-8B4A-E1FD6487AE3A}" type="datetimeFigureOut">
              <a:rPr lang="da-DK" smtClean="0"/>
              <a:t>28-04-2026</a:t>
            </a:fld>
            <a:endParaRPr lang="da-DK"/>
          </a:p>
        </p:txBody>
      </p:sp>
      <p:sp>
        <p:nvSpPr>
          <p:cNvPr id="4" name="Footer Placeholder 3">
            <a:extLst>
              <a:ext uri="{FF2B5EF4-FFF2-40B4-BE49-F238E27FC236}">
                <a16:creationId xmlns:a16="http://schemas.microsoft.com/office/drawing/2014/main" id="{F38EF997-B4B0-F248-9B00-15E4E5A38427}"/>
              </a:ext>
            </a:extLst>
          </p:cNvPr>
          <p:cNvSpPr>
            <a:spLocks noGrp="1"/>
          </p:cNvSpPr>
          <p:nvPr>
            <p:ph type="ftr" sz="quarter" idx="2"/>
          </p:nvPr>
        </p:nvSpPr>
        <p:spPr>
          <a:xfrm>
            <a:off x="4" y="9428584"/>
            <a:ext cx="2945659" cy="498055"/>
          </a:xfrm>
          <a:prstGeom prst="rect">
            <a:avLst/>
          </a:prstGeom>
        </p:spPr>
        <p:txBody>
          <a:bodyPr vert="horz" lIns="91404" tIns="45700" rIns="91404" bIns="45700" rtlCol="0" anchor="b"/>
          <a:lstStyle>
            <a:lvl1pPr algn="l">
              <a:defRPr sz="1200"/>
            </a:lvl1pPr>
          </a:lstStyle>
          <a:p>
            <a:endParaRPr lang="da-DK"/>
          </a:p>
        </p:txBody>
      </p:sp>
      <p:sp>
        <p:nvSpPr>
          <p:cNvPr id="5" name="Slide Number Placeholder 4">
            <a:extLst>
              <a:ext uri="{FF2B5EF4-FFF2-40B4-BE49-F238E27FC236}">
                <a16:creationId xmlns:a16="http://schemas.microsoft.com/office/drawing/2014/main" id="{8916A394-EF0C-9D4F-A028-61DB2A483F96}"/>
              </a:ext>
            </a:extLst>
          </p:cNvPr>
          <p:cNvSpPr>
            <a:spLocks noGrp="1"/>
          </p:cNvSpPr>
          <p:nvPr>
            <p:ph type="sldNum" sz="quarter" idx="3"/>
          </p:nvPr>
        </p:nvSpPr>
        <p:spPr>
          <a:xfrm>
            <a:off x="3850447" y="9428584"/>
            <a:ext cx="2945659" cy="498055"/>
          </a:xfrm>
          <a:prstGeom prst="rect">
            <a:avLst/>
          </a:prstGeom>
        </p:spPr>
        <p:txBody>
          <a:bodyPr vert="horz" lIns="91404" tIns="45700" rIns="91404" bIns="45700" rtlCol="0" anchor="b"/>
          <a:lstStyle>
            <a:lvl1pPr algn="r">
              <a:defRPr sz="1200"/>
            </a:lvl1pPr>
          </a:lstStyle>
          <a:p>
            <a:fld id="{715058A8-D533-D444-85B6-0AEAB46CFA32}" type="slidenum">
              <a:rPr lang="da-DK" smtClean="0"/>
              <a:t>‹#›</a:t>
            </a:fld>
            <a:endParaRPr lang="da-DK"/>
          </a:p>
        </p:txBody>
      </p:sp>
    </p:spTree>
    <p:extLst>
      <p:ext uri="{BB962C8B-B14F-4D97-AF65-F5344CB8AC3E}">
        <p14:creationId xmlns:p14="http://schemas.microsoft.com/office/powerpoint/2010/main" val="3302073509"/>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4" y="0"/>
            <a:ext cx="2945659" cy="498056"/>
          </a:xfrm>
          <a:prstGeom prst="rect">
            <a:avLst/>
          </a:prstGeom>
        </p:spPr>
        <p:txBody>
          <a:bodyPr vert="horz" lIns="91404" tIns="45700" rIns="91404" bIns="45700" rtlCol="0"/>
          <a:lstStyle>
            <a:lvl1pPr algn="l">
              <a:defRPr sz="1200"/>
            </a:lvl1pPr>
          </a:lstStyle>
          <a:p>
            <a:endParaRPr lang="en-GB"/>
          </a:p>
        </p:txBody>
      </p:sp>
      <p:sp>
        <p:nvSpPr>
          <p:cNvPr id="3" name="Date Placeholder 2"/>
          <p:cNvSpPr>
            <a:spLocks noGrp="1"/>
          </p:cNvSpPr>
          <p:nvPr>
            <p:ph type="dt" idx="1"/>
          </p:nvPr>
        </p:nvSpPr>
        <p:spPr>
          <a:xfrm>
            <a:off x="3850447" y="0"/>
            <a:ext cx="2945659" cy="498056"/>
          </a:xfrm>
          <a:prstGeom prst="rect">
            <a:avLst/>
          </a:prstGeom>
        </p:spPr>
        <p:txBody>
          <a:bodyPr vert="horz" lIns="91404" tIns="45700" rIns="91404" bIns="45700" rtlCol="0"/>
          <a:lstStyle>
            <a:lvl1pPr algn="r">
              <a:defRPr sz="1200"/>
            </a:lvl1pPr>
          </a:lstStyle>
          <a:p>
            <a:fld id="{510A2952-CFB4-AD42-B569-FCB31D1B3A82}" type="datetimeFigureOut">
              <a:rPr lang="en-GB" smtClean="0"/>
              <a:t>28/04/2026</a:t>
            </a:fld>
            <a:endParaRPr lang="en-GB"/>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04" tIns="45700" rIns="91404" bIns="4570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04" tIns="45700" rIns="91404" bIns="4570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4" y="9428584"/>
            <a:ext cx="2945659" cy="498055"/>
          </a:xfrm>
          <a:prstGeom prst="rect">
            <a:avLst/>
          </a:prstGeom>
        </p:spPr>
        <p:txBody>
          <a:bodyPr vert="horz" lIns="91404" tIns="45700" rIns="91404" bIns="45700" rtlCol="0" anchor="b"/>
          <a:lstStyle>
            <a:lvl1pPr algn="l">
              <a:defRPr sz="1200"/>
            </a:lvl1pPr>
          </a:lstStyle>
          <a:p>
            <a:endParaRPr lang="en-GB"/>
          </a:p>
        </p:txBody>
      </p:sp>
      <p:sp>
        <p:nvSpPr>
          <p:cNvPr id="7" name="Slide Number Placeholder 6"/>
          <p:cNvSpPr>
            <a:spLocks noGrp="1"/>
          </p:cNvSpPr>
          <p:nvPr>
            <p:ph type="sldNum" sz="quarter" idx="5"/>
          </p:nvPr>
        </p:nvSpPr>
        <p:spPr>
          <a:xfrm>
            <a:off x="3850447" y="9428584"/>
            <a:ext cx="2945659" cy="498055"/>
          </a:xfrm>
          <a:prstGeom prst="rect">
            <a:avLst/>
          </a:prstGeom>
        </p:spPr>
        <p:txBody>
          <a:bodyPr vert="horz" lIns="91404" tIns="45700" rIns="91404" bIns="45700" rtlCol="0" anchor="b"/>
          <a:lstStyle>
            <a:lvl1pPr algn="r">
              <a:defRPr sz="1200"/>
            </a:lvl1pPr>
          </a:lstStyle>
          <a:p>
            <a:fld id="{6F5DB0FE-47B7-984E-B14F-4FC749780A03}" type="slidenum">
              <a:rPr lang="en-GB" smtClean="0"/>
              <a:t>‹#›</a:t>
            </a:fld>
            <a:endParaRPr lang="en-GB"/>
          </a:p>
        </p:txBody>
      </p:sp>
    </p:spTree>
    <p:extLst>
      <p:ext uri="{BB962C8B-B14F-4D97-AF65-F5344CB8AC3E}">
        <p14:creationId xmlns:p14="http://schemas.microsoft.com/office/powerpoint/2010/main" val="3222850263"/>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2.xml"/><Relationship Id="rId1" Type="http://schemas.openxmlformats.org/officeDocument/2006/relationships/tags" Target="../tags/tag1.xml"/><Relationship Id="rId4" Type="http://schemas.openxmlformats.org/officeDocument/2006/relationships/image" Target="../media/image1.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98563E-C4E0-4A49-9364-7D65E75884D3}"/>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27C1B21F-4747-43A4-979C-CFD35CA005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BC25AB0C-9639-49D3-8394-1374D9A86C57}"/>
              </a:ext>
            </a:extLst>
          </p:cNvPr>
          <p:cNvSpPr>
            <a:spLocks noGrp="1"/>
          </p:cNvSpPr>
          <p:nvPr>
            <p:ph type="dt" sz="half" idx="10"/>
          </p:nvPr>
        </p:nvSpPr>
        <p:spPr/>
        <p:txBody>
          <a:bodyPr/>
          <a:lstStyle/>
          <a:p>
            <a:fld id="{7B4C49D3-925E-448A-937F-478BE09CFCA2}" type="datetimeFigureOut">
              <a:rPr lang="da-DK" smtClean="0"/>
              <a:t>28-04-2026</a:t>
            </a:fld>
            <a:endParaRPr lang="da-DK"/>
          </a:p>
        </p:txBody>
      </p:sp>
      <p:sp>
        <p:nvSpPr>
          <p:cNvPr id="5" name="Pladsholder til sidefod 4">
            <a:extLst>
              <a:ext uri="{FF2B5EF4-FFF2-40B4-BE49-F238E27FC236}">
                <a16:creationId xmlns:a16="http://schemas.microsoft.com/office/drawing/2014/main" id="{FF85B6D4-B83F-43DD-87F7-F8CA98F112DC}"/>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341BD2E0-296B-4E3E-B780-30C0483E35DE}"/>
              </a:ext>
            </a:extLst>
          </p:cNvPr>
          <p:cNvSpPr>
            <a:spLocks noGrp="1"/>
          </p:cNvSpPr>
          <p:nvPr>
            <p:ph type="sldNum" sz="quarter" idx="12"/>
          </p:nvPr>
        </p:nvSpPr>
        <p:spPr/>
        <p:txBody>
          <a:bodyPr/>
          <a:lstStyle/>
          <a:p>
            <a:fld id="{1E90DAE9-B012-4999-AFDF-40F8EE1F051A}" type="slidenum">
              <a:rPr lang="da-DK" smtClean="0"/>
              <a:t>‹#›</a:t>
            </a:fld>
            <a:endParaRPr lang="da-DK"/>
          </a:p>
        </p:txBody>
      </p:sp>
    </p:spTree>
    <p:extLst>
      <p:ext uri="{BB962C8B-B14F-4D97-AF65-F5344CB8AC3E}">
        <p14:creationId xmlns:p14="http://schemas.microsoft.com/office/powerpoint/2010/main" val="1170454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EA2E06-24B6-48BB-B730-44E1BE193E1F}"/>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0B2F62B4-A101-4327-8E95-7833E6B5577A}"/>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A9F960CD-A304-4993-8CF4-2CDE86FDF2A1}"/>
              </a:ext>
            </a:extLst>
          </p:cNvPr>
          <p:cNvSpPr>
            <a:spLocks noGrp="1"/>
          </p:cNvSpPr>
          <p:nvPr>
            <p:ph type="dt" sz="half" idx="10"/>
          </p:nvPr>
        </p:nvSpPr>
        <p:spPr/>
        <p:txBody>
          <a:bodyPr/>
          <a:lstStyle/>
          <a:p>
            <a:fld id="{7B4C49D3-925E-448A-937F-478BE09CFCA2}" type="datetimeFigureOut">
              <a:rPr lang="da-DK" smtClean="0"/>
              <a:t>28-04-2026</a:t>
            </a:fld>
            <a:endParaRPr lang="da-DK"/>
          </a:p>
        </p:txBody>
      </p:sp>
      <p:sp>
        <p:nvSpPr>
          <p:cNvPr id="5" name="Pladsholder til sidefod 4">
            <a:extLst>
              <a:ext uri="{FF2B5EF4-FFF2-40B4-BE49-F238E27FC236}">
                <a16:creationId xmlns:a16="http://schemas.microsoft.com/office/drawing/2014/main" id="{FC56C453-67A5-4BCA-B1CF-E00F1EA8D5B3}"/>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933EDB27-CAD9-4FF9-AA23-7EA6D4043AAB}"/>
              </a:ext>
            </a:extLst>
          </p:cNvPr>
          <p:cNvSpPr>
            <a:spLocks noGrp="1"/>
          </p:cNvSpPr>
          <p:nvPr>
            <p:ph type="sldNum" sz="quarter" idx="12"/>
          </p:nvPr>
        </p:nvSpPr>
        <p:spPr/>
        <p:txBody>
          <a:bodyPr/>
          <a:lstStyle/>
          <a:p>
            <a:fld id="{1E90DAE9-B012-4999-AFDF-40F8EE1F051A}" type="slidenum">
              <a:rPr lang="da-DK" smtClean="0"/>
              <a:t>‹#›</a:t>
            </a:fld>
            <a:endParaRPr lang="da-DK"/>
          </a:p>
        </p:txBody>
      </p:sp>
    </p:spTree>
    <p:extLst>
      <p:ext uri="{BB962C8B-B14F-4D97-AF65-F5344CB8AC3E}">
        <p14:creationId xmlns:p14="http://schemas.microsoft.com/office/powerpoint/2010/main" val="2423129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1B0A9D58-84A4-4E4D-9E06-0E2C80E8690A}"/>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35AEFAB5-75B1-4D36-960E-55DC2699A67E}"/>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DBAB3DBB-9798-4CF1-8A14-EB2DAE5D7356}"/>
              </a:ext>
            </a:extLst>
          </p:cNvPr>
          <p:cNvSpPr>
            <a:spLocks noGrp="1"/>
          </p:cNvSpPr>
          <p:nvPr>
            <p:ph type="dt" sz="half" idx="10"/>
          </p:nvPr>
        </p:nvSpPr>
        <p:spPr/>
        <p:txBody>
          <a:bodyPr/>
          <a:lstStyle/>
          <a:p>
            <a:fld id="{7B4C49D3-925E-448A-937F-478BE09CFCA2}" type="datetimeFigureOut">
              <a:rPr lang="da-DK" smtClean="0"/>
              <a:t>28-04-2026</a:t>
            </a:fld>
            <a:endParaRPr lang="da-DK"/>
          </a:p>
        </p:txBody>
      </p:sp>
      <p:sp>
        <p:nvSpPr>
          <p:cNvPr id="5" name="Pladsholder til sidefod 4">
            <a:extLst>
              <a:ext uri="{FF2B5EF4-FFF2-40B4-BE49-F238E27FC236}">
                <a16:creationId xmlns:a16="http://schemas.microsoft.com/office/drawing/2014/main" id="{16DF1226-3A3F-4E34-BFE3-6D654C53DD63}"/>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71232FC7-5966-45BC-B924-A32CA0A2E711}"/>
              </a:ext>
            </a:extLst>
          </p:cNvPr>
          <p:cNvSpPr>
            <a:spLocks noGrp="1"/>
          </p:cNvSpPr>
          <p:nvPr>
            <p:ph type="sldNum" sz="quarter" idx="12"/>
          </p:nvPr>
        </p:nvSpPr>
        <p:spPr/>
        <p:txBody>
          <a:bodyPr/>
          <a:lstStyle/>
          <a:p>
            <a:fld id="{1E90DAE9-B012-4999-AFDF-40F8EE1F051A}" type="slidenum">
              <a:rPr lang="da-DK" smtClean="0"/>
              <a:t>‹#›</a:t>
            </a:fld>
            <a:endParaRPr lang="da-DK"/>
          </a:p>
        </p:txBody>
      </p:sp>
    </p:spTree>
    <p:extLst>
      <p:ext uri="{BB962C8B-B14F-4D97-AF65-F5344CB8AC3E}">
        <p14:creationId xmlns:p14="http://schemas.microsoft.com/office/powerpoint/2010/main" val="7200593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B15E8A3-B4D0-421A-8A63-1152CDD0BCB9}"/>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C97DDACE-455B-4AA2-B1DD-6FB5AEAE09F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EC65D090-EF21-4FD2-98F4-E99E5C0DB8DC}"/>
              </a:ext>
            </a:extLst>
          </p:cNvPr>
          <p:cNvSpPr>
            <a:spLocks noGrp="1"/>
          </p:cNvSpPr>
          <p:nvPr>
            <p:ph type="dt" sz="half" idx="10"/>
          </p:nvPr>
        </p:nvSpPr>
        <p:spPr/>
        <p:txBody>
          <a:bodyPr/>
          <a:lstStyle/>
          <a:p>
            <a:fld id="{A91E1AEE-F283-4BCF-8F48-D57BE99D8367}" type="datetimeFigureOut">
              <a:rPr lang="da-DK" smtClean="0"/>
              <a:t>28-04-2026</a:t>
            </a:fld>
            <a:endParaRPr lang="da-DK"/>
          </a:p>
        </p:txBody>
      </p:sp>
      <p:sp>
        <p:nvSpPr>
          <p:cNvPr id="5" name="Pladsholder til sidefod 4">
            <a:extLst>
              <a:ext uri="{FF2B5EF4-FFF2-40B4-BE49-F238E27FC236}">
                <a16:creationId xmlns:a16="http://schemas.microsoft.com/office/drawing/2014/main" id="{4B463A30-A17D-4E18-9E58-E272FC8E4953}"/>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21495C6-EF88-490A-A70A-D16B77E1F569}"/>
              </a:ext>
            </a:extLst>
          </p:cNvPr>
          <p:cNvSpPr>
            <a:spLocks noGrp="1"/>
          </p:cNvSpPr>
          <p:nvPr>
            <p:ph type="sldNum" sz="quarter" idx="12"/>
          </p:nvPr>
        </p:nvSpPr>
        <p:spPr/>
        <p:txBody>
          <a:bodyPr/>
          <a:lstStyle/>
          <a:p>
            <a:fld id="{C6915EE1-E221-4105-85B6-095A6C78DED6}" type="slidenum">
              <a:rPr lang="da-DK" smtClean="0"/>
              <a:t>‹#›</a:t>
            </a:fld>
            <a:endParaRPr lang="da-DK"/>
          </a:p>
        </p:txBody>
      </p:sp>
    </p:spTree>
    <p:extLst>
      <p:ext uri="{BB962C8B-B14F-4D97-AF65-F5344CB8AC3E}">
        <p14:creationId xmlns:p14="http://schemas.microsoft.com/office/powerpoint/2010/main" val="3362719201"/>
      </p:ext>
    </p:extLst>
  </p:cSld>
  <p:clrMapOvr>
    <a:masterClrMapping/>
  </p:clrMapOvr>
  <p:extLst>
    <p:ext uri="{DCECCB84-F9BA-43D5-87BE-67443E8EF086}">
      <p15:sldGuideLst xmlns:p15="http://schemas.microsoft.com/office/powerpoint/2012/main"/>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4835C2D-CD54-450C-9FE0-60FA2CD5B9C2}"/>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709F3EF7-89A4-4678-9578-955348AF7B90}"/>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73602BE7-2504-4F62-9A7E-F4E2A5730679}"/>
              </a:ext>
            </a:extLst>
          </p:cNvPr>
          <p:cNvSpPr>
            <a:spLocks noGrp="1"/>
          </p:cNvSpPr>
          <p:nvPr>
            <p:ph type="dt" sz="half" idx="10"/>
          </p:nvPr>
        </p:nvSpPr>
        <p:spPr/>
        <p:txBody>
          <a:bodyPr/>
          <a:lstStyle/>
          <a:p>
            <a:fld id="{A91E1AEE-F283-4BCF-8F48-D57BE99D8367}" type="datetimeFigureOut">
              <a:rPr lang="da-DK" smtClean="0"/>
              <a:t>28-04-2026</a:t>
            </a:fld>
            <a:endParaRPr lang="da-DK"/>
          </a:p>
        </p:txBody>
      </p:sp>
      <p:sp>
        <p:nvSpPr>
          <p:cNvPr id="5" name="Pladsholder til sidefod 4">
            <a:extLst>
              <a:ext uri="{FF2B5EF4-FFF2-40B4-BE49-F238E27FC236}">
                <a16:creationId xmlns:a16="http://schemas.microsoft.com/office/drawing/2014/main" id="{9B110430-24D1-4991-81B6-5157AE17FA08}"/>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ACC41143-6D6D-4873-908C-6B42B1463039}"/>
              </a:ext>
            </a:extLst>
          </p:cNvPr>
          <p:cNvSpPr>
            <a:spLocks noGrp="1"/>
          </p:cNvSpPr>
          <p:nvPr>
            <p:ph type="sldNum" sz="quarter" idx="12"/>
          </p:nvPr>
        </p:nvSpPr>
        <p:spPr/>
        <p:txBody>
          <a:bodyPr/>
          <a:lstStyle/>
          <a:p>
            <a:fld id="{C6915EE1-E221-4105-85B6-095A6C78DED6}" type="slidenum">
              <a:rPr lang="da-DK" smtClean="0"/>
              <a:t>‹#›</a:t>
            </a:fld>
            <a:endParaRPr lang="da-DK"/>
          </a:p>
        </p:txBody>
      </p:sp>
    </p:spTree>
    <p:extLst>
      <p:ext uri="{BB962C8B-B14F-4D97-AF65-F5344CB8AC3E}">
        <p14:creationId xmlns:p14="http://schemas.microsoft.com/office/powerpoint/2010/main" val="3091634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7FD6558-3A88-4F03-9335-450C3A78618B}"/>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28F96606-938E-4DC1-8709-762B5E894C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EBB0C920-9D8C-4B41-AB23-7F01D1E1CC57}"/>
              </a:ext>
            </a:extLst>
          </p:cNvPr>
          <p:cNvSpPr>
            <a:spLocks noGrp="1"/>
          </p:cNvSpPr>
          <p:nvPr>
            <p:ph type="dt" sz="half" idx="10"/>
          </p:nvPr>
        </p:nvSpPr>
        <p:spPr/>
        <p:txBody>
          <a:bodyPr/>
          <a:lstStyle/>
          <a:p>
            <a:r>
              <a:rPr lang="da-DK"/>
              <a:t>Kunde NN</a:t>
            </a:r>
          </a:p>
        </p:txBody>
      </p:sp>
      <p:sp>
        <p:nvSpPr>
          <p:cNvPr id="5" name="Pladsholder til sidefod 4">
            <a:extLst>
              <a:ext uri="{FF2B5EF4-FFF2-40B4-BE49-F238E27FC236}">
                <a16:creationId xmlns:a16="http://schemas.microsoft.com/office/drawing/2014/main" id="{5997FF63-9005-4CAB-B02D-CC05A0CC499C}"/>
              </a:ext>
            </a:extLst>
          </p:cNvPr>
          <p:cNvSpPr>
            <a:spLocks noGrp="1"/>
          </p:cNvSpPr>
          <p:nvPr>
            <p:ph type="ftr" sz="quarter" idx="11"/>
          </p:nvPr>
        </p:nvSpPr>
        <p:spPr/>
        <p:txBody>
          <a:bodyPr/>
          <a:lstStyle/>
          <a:p>
            <a:pPr algn="l"/>
            <a:r>
              <a:rPr lang="da-DK" noProof="0"/>
              <a:t>Vederlagsrapport 2021</a:t>
            </a:r>
          </a:p>
        </p:txBody>
      </p:sp>
      <p:sp>
        <p:nvSpPr>
          <p:cNvPr id="6" name="Pladsholder til slidenummer 5">
            <a:extLst>
              <a:ext uri="{FF2B5EF4-FFF2-40B4-BE49-F238E27FC236}">
                <a16:creationId xmlns:a16="http://schemas.microsoft.com/office/drawing/2014/main" id="{0C2009D8-6BA9-42B3-B886-2AF8A07406AE}"/>
              </a:ext>
            </a:extLst>
          </p:cNvPr>
          <p:cNvSpPr>
            <a:spLocks noGrp="1"/>
          </p:cNvSpPr>
          <p:nvPr>
            <p:ph type="sldNum" sz="quarter" idx="12"/>
          </p:nvPr>
        </p:nvSpPr>
        <p:spPr/>
        <p:txBody>
          <a:bodyPr/>
          <a:lstStyle/>
          <a:p>
            <a:fld id="{F8E36CD1-C27C-4872-A91D-3439FBDA9CEF}" type="slidenum">
              <a:rPr lang="da-DK" smtClean="0"/>
              <a:t>‹#›</a:t>
            </a:fld>
            <a:endParaRPr lang="da-DK"/>
          </a:p>
        </p:txBody>
      </p:sp>
    </p:spTree>
    <p:extLst>
      <p:ext uri="{BB962C8B-B14F-4D97-AF65-F5344CB8AC3E}">
        <p14:creationId xmlns:p14="http://schemas.microsoft.com/office/powerpoint/2010/main" val="3183932372"/>
      </p:ext>
    </p:extLst>
  </p:cSld>
  <p:clrMapOvr>
    <a:masterClrMapping/>
  </p:clrMapOvr>
  <p:hf hdr="0"/>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A573D0B-8ABD-48DD-BDAC-29A0C7B965E8}"/>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757CB143-60CD-48B6-B795-19FB5B1AD7EF}"/>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CA8D07DD-85DB-4198-9225-EF6D893EF1A5}"/>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7813F09A-341B-422F-B3B6-AE09A8B4327A}"/>
              </a:ext>
            </a:extLst>
          </p:cNvPr>
          <p:cNvSpPr>
            <a:spLocks noGrp="1"/>
          </p:cNvSpPr>
          <p:nvPr>
            <p:ph type="dt" sz="half" idx="10"/>
          </p:nvPr>
        </p:nvSpPr>
        <p:spPr/>
        <p:txBody>
          <a:bodyPr/>
          <a:lstStyle/>
          <a:p>
            <a:r>
              <a:rPr lang="da-DK"/>
              <a:t>Kunde NN</a:t>
            </a:r>
          </a:p>
        </p:txBody>
      </p:sp>
      <p:sp>
        <p:nvSpPr>
          <p:cNvPr id="6" name="Pladsholder til sidefod 5">
            <a:extLst>
              <a:ext uri="{FF2B5EF4-FFF2-40B4-BE49-F238E27FC236}">
                <a16:creationId xmlns:a16="http://schemas.microsoft.com/office/drawing/2014/main" id="{1A3C925C-9FEF-431B-8D76-0A79FB8A0AE9}"/>
              </a:ext>
            </a:extLst>
          </p:cNvPr>
          <p:cNvSpPr>
            <a:spLocks noGrp="1"/>
          </p:cNvSpPr>
          <p:nvPr>
            <p:ph type="ftr" sz="quarter" idx="11"/>
          </p:nvPr>
        </p:nvSpPr>
        <p:spPr/>
        <p:txBody>
          <a:bodyPr/>
          <a:lstStyle/>
          <a:p>
            <a:pPr algn="l"/>
            <a:r>
              <a:rPr lang="da-DK" noProof="0"/>
              <a:t>Vederlagsrapport 2021</a:t>
            </a:r>
          </a:p>
        </p:txBody>
      </p:sp>
      <p:sp>
        <p:nvSpPr>
          <p:cNvPr id="7" name="Pladsholder til slidenummer 6">
            <a:extLst>
              <a:ext uri="{FF2B5EF4-FFF2-40B4-BE49-F238E27FC236}">
                <a16:creationId xmlns:a16="http://schemas.microsoft.com/office/drawing/2014/main" id="{A272838E-0AA2-4372-B99C-B91BECB10584}"/>
              </a:ext>
            </a:extLst>
          </p:cNvPr>
          <p:cNvSpPr>
            <a:spLocks noGrp="1"/>
          </p:cNvSpPr>
          <p:nvPr>
            <p:ph type="sldNum" sz="quarter" idx="12"/>
          </p:nvPr>
        </p:nvSpPr>
        <p:spPr/>
        <p:txBody>
          <a:bodyPr/>
          <a:lstStyle/>
          <a:p>
            <a:fld id="{F8E36CD1-C27C-4872-A91D-3439FBDA9CEF}" type="slidenum">
              <a:rPr lang="da-DK" smtClean="0"/>
              <a:t>‹#›</a:t>
            </a:fld>
            <a:endParaRPr lang="da-DK"/>
          </a:p>
        </p:txBody>
      </p:sp>
    </p:spTree>
    <p:extLst>
      <p:ext uri="{BB962C8B-B14F-4D97-AF65-F5344CB8AC3E}">
        <p14:creationId xmlns:p14="http://schemas.microsoft.com/office/powerpoint/2010/main" val="3217738934"/>
      </p:ext>
    </p:extLst>
  </p:cSld>
  <p:clrMapOvr>
    <a:masterClrMapping/>
  </p:clrMapOvr>
  <p:hf hdr="0"/>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8E8CDFC-4996-45E1-980A-DF6DEC45FE73}"/>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B32C721C-26DA-4C8E-BC7E-04BAC63D161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B6EFAA4C-7559-4ACF-8342-FE356A2633F8}"/>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2D3926A6-AA91-4EC4-99A0-5B901AF0C75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840EBDF9-E3B0-4D2D-BEA5-9C628F9DD6BC}"/>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F2AB14BE-6FB2-4F79-98D3-FBFA3B7BF148}"/>
              </a:ext>
            </a:extLst>
          </p:cNvPr>
          <p:cNvSpPr>
            <a:spLocks noGrp="1"/>
          </p:cNvSpPr>
          <p:nvPr>
            <p:ph type="dt" sz="half" idx="10"/>
          </p:nvPr>
        </p:nvSpPr>
        <p:spPr/>
        <p:txBody>
          <a:bodyPr/>
          <a:lstStyle/>
          <a:p>
            <a:r>
              <a:rPr lang="da-DK"/>
              <a:t>Kunde NN</a:t>
            </a:r>
          </a:p>
        </p:txBody>
      </p:sp>
      <p:sp>
        <p:nvSpPr>
          <p:cNvPr id="8" name="Pladsholder til sidefod 7">
            <a:extLst>
              <a:ext uri="{FF2B5EF4-FFF2-40B4-BE49-F238E27FC236}">
                <a16:creationId xmlns:a16="http://schemas.microsoft.com/office/drawing/2014/main" id="{06244305-07C4-4797-9EFC-2192B9323FD2}"/>
              </a:ext>
            </a:extLst>
          </p:cNvPr>
          <p:cNvSpPr>
            <a:spLocks noGrp="1"/>
          </p:cNvSpPr>
          <p:nvPr>
            <p:ph type="ftr" sz="quarter" idx="11"/>
          </p:nvPr>
        </p:nvSpPr>
        <p:spPr/>
        <p:txBody>
          <a:bodyPr/>
          <a:lstStyle/>
          <a:p>
            <a:pPr algn="l"/>
            <a:r>
              <a:rPr lang="da-DK" noProof="0"/>
              <a:t>Vederlagsrapport 2021</a:t>
            </a:r>
          </a:p>
        </p:txBody>
      </p:sp>
      <p:sp>
        <p:nvSpPr>
          <p:cNvPr id="9" name="Pladsholder til slidenummer 8">
            <a:extLst>
              <a:ext uri="{FF2B5EF4-FFF2-40B4-BE49-F238E27FC236}">
                <a16:creationId xmlns:a16="http://schemas.microsoft.com/office/drawing/2014/main" id="{DBF36AA9-3BB4-4D6E-818E-E7E1A7F32F31}"/>
              </a:ext>
            </a:extLst>
          </p:cNvPr>
          <p:cNvSpPr>
            <a:spLocks noGrp="1"/>
          </p:cNvSpPr>
          <p:nvPr>
            <p:ph type="sldNum" sz="quarter" idx="12"/>
          </p:nvPr>
        </p:nvSpPr>
        <p:spPr/>
        <p:txBody>
          <a:bodyPr/>
          <a:lstStyle/>
          <a:p>
            <a:fld id="{F8E36CD1-C27C-4872-A91D-3439FBDA9CEF}" type="slidenum">
              <a:rPr lang="da-DK" smtClean="0"/>
              <a:t>‹#›</a:t>
            </a:fld>
            <a:endParaRPr lang="da-DK"/>
          </a:p>
        </p:txBody>
      </p:sp>
    </p:spTree>
    <p:extLst>
      <p:ext uri="{BB962C8B-B14F-4D97-AF65-F5344CB8AC3E}">
        <p14:creationId xmlns:p14="http://schemas.microsoft.com/office/powerpoint/2010/main" val="942834267"/>
      </p:ext>
    </p:extLst>
  </p:cSld>
  <p:clrMapOvr>
    <a:masterClrMapping/>
  </p:clrMapOvr>
  <p:hf hdr="0"/>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F33139B-C50B-4904-884A-5E98CD6FD2CB}"/>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4BB8CCA3-7A03-4E29-9133-20D588E2F3C1}"/>
              </a:ext>
            </a:extLst>
          </p:cNvPr>
          <p:cNvSpPr>
            <a:spLocks noGrp="1"/>
          </p:cNvSpPr>
          <p:nvPr>
            <p:ph type="dt" sz="half" idx="10"/>
          </p:nvPr>
        </p:nvSpPr>
        <p:spPr/>
        <p:txBody>
          <a:bodyPr/>
          <a:lstStyle/>
          <a:p>
            <a:r>
              <a:rPr lang="da-DK"/>
              <a:t>Kunde NN</a:t>
            </a:r>
          </a:p>
        </p:txBody>
      </p:sp>
      <p:sp>
        <p:nvSpPr>
          <p:cNvPr id="4" name="Pladsholder til sidefod 3">
            <a:extLst>
              <a:ext uri="{FF2B5EF4-FFF2-40B4-BE49-F238E27FC236}">
                <a16:creationId xmlns:a16="http://schemas.microsoft.com/office/drawing/2014/main" id="{0387FC9B-7BCD-4CD0-876D-9D82250BAF59}"/>
              </a:ext>
            </a:extLst>
          </p:cNvPr>
          <p:cNvSpPr>
            <a:spLocks noGrp="1"/>
          </p:cNvSpPr>
          <p:nvPr>
            <p:ph type="ftr" sz="quarter" idx="11"/>
          </p:nvPr>
        </p:nvSpPr>
        <p:spPr/>
        <p:txBody>
          <a:bodyPr/>
          <a:lstStyle/>
          <a:p>
            <a:r>
              <a:rPr lang="da-DK">
                <a:solidFill>
                  <a:schemeClr val="bg1"/>
                </a:solidFill>
              </a:rPr>
              <a:t>Vederlagsrapport 2021</a:t>
            </a:r>
          </a:p>
        </p:txBody>
      </p:sp>
      <p:sp>
        <p:nvSpPr>
          <p:cNvPr id="5" name="Pladsholder til slidenummer 4">
            <a:extLst>
              <a:ext uri="{FF2B5EF4-FFF2-40B4-BE49-F238E27FC236}">
                <a16:creationId xmlns:a16="http://schemas.microsoft.com/office/drawing/2014/main" id="{93C27ADB-8B30-41C8-9C9B-43F88AC0948E}"/>
              </a:ext>
            </a:extLst>
          </p:cNvPr>
          <p:cNvSpPr>
            <a:spLocks noGrp="1"/>
          </p:cNvSpPr>
          <p:nvPr>
            <p:ph type="sldNum" sz="quarter" idx="12"/>
          </p:nvPr>
        </p:nvSpPr>
        <p:spPr/>
        <p:txBody>
          <a:bodyPr/>
          <a:lstStyle/>
          <a:p>
            <a:fld id="{F8E36CD1-C27C-4872-A91D-3439FBDA9CEF}" type="slidenum">
              <a:rPr lang="da-DK" smtClean="0"/>
              <a:t>‹#›</a:t>
            </a:fld>
            <a:endParaRPr lang="da-DK"/>
          </a:p>
        </p:txBody>
      </p:sp>
    </p:spTree>
    <p:extLst>
      <p:ext uri="{BB962C8B-B14F-4D97-AF65-F5344CB8AC3E}">
        <p14:creationId xmlns:p14="http://schemas.microsoft.com/office/powerpoint/2010/main" val="1276607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0226FF63-B1BD-43E5-82A3-C47FED179651}"/>
              </a:ext>
            </a:extLst>
          </p:cNvPr>
          <p:cNvSpPr>
            <a:spLocks noGrp="1"/>
          </p:cNvSpPr>
          <p:nvPr>
            <p:ph type="dt" sz="half" idx="10"/>
          </p:nvPr>
        </p:nvSpPr>
        <p:spPr/>
        <p:txBody>
          <a:bodyPr/>
          <a:lstStyle/>
          <a:p>
            <a:r>
              <a:rPr lang="da-DK"/>
              <a:t>Kunde NN</a:t>
            </a:r>
          </a:p>
        </p:txBody>
      </p:sp>
      <p:sp>
        <p:nvSpPr>
          <p:cNvPr id="3" name="Pladsholder til sidefod 2">
            <a:extLst>
              <a:ext uri="{FF2B5EF4-FFF2-40B4-BE49-F238E27FC236}">
                <a16:creationId xmlns:a16="http://schemas.microsoft.com/office/drawing/2014/main" id="{2F3CD8A4-1B95-474F-B20C-259F1C668200}"/>
              </a:ext>
            </a:extLst>
          </p:cNvPr>
          <p:cNvSpPr>
            <a:spLocks noGrp="1"/>
          </p:cNvSpPr>
          <p:nvPr>
            <p:ph type="ftr" sz="quarter" idx="11"/>
          </p:nvPr>
        </p:nvSpPr>
        <p:spPr/>
        <p:txBody>
          <a:bodyPr/>
          <a:lstStyle/>
          <a:p>
            <a:pPr algn="l"/>
            <a:r>
              <a:rPr lang="da-DK" noProof="0"/>
              <a:t>Vederlagsrapport 2021</a:t>
            </a:r>
          </a:p>
        </p:txBody>
      </p:sp>
      <p:sp>
        <p:nvSpPr>
          <p:cNvPr id="4" name="Pladsholder til slidenummer 3">
            <a:extLst>
              <a:ext uri="{FF2B5EF4-FFF2-40B4-BE49-F238E27FC236}">
                <a16:creationId xmlns:a16="http://schemas.microsoft.com/office/drawing/2014/main" id="{5D76E737-B3D6-4AB9-818B-3E2AA76C2A1F}"/>
              </a:ext>
            </a:extLst>
          </p:cNvPr>
          <p:cNvSpPr>
            <a:spLocks noGrp="1"/>
          </p:cNvSpPr>
          <p:nvPr>
            <p:ph type="sldNum" sz="quarter" idx="12"/>
          </p:nvPr>
        </p:nvSpPr>
        <p:spPr/>
        <p:txBody>
          <a:bodyPr/>
          <a:lstStyle/>
          <a:p>
            <a:fld id="{F8E36CD1-C27C-4872-A91D-3439FBDA9CEF}" type="slidenum">
              <a:rPr lang="da-DK" smtClean="0"/>
              <a:t>‹#›</a:t>
            </a:fld>
            <a:endParaRPr lang="da-DK"/>
          </a:p>
        </p:txBody>
      </p:sp>
    </p:spTree>
    <p:extLst>
      <p:ext uri="{BB962C8B-B14F-4D97-AF65-F5344CB8AC3E}">
        <p14:creationId xmlns:p14="http://schemas.microsoft.com/office/powerpoint/2010/main" val="3187955419"/>
      </p:ext>
    </p:extLst>
  </p:cSld>
  <p:clrMapOvr>
    <a:masterClrMapping/>
  </p:clrMapOvr>
  <p:hf hdr="0"/>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B003011-E974-4E6F-8900-943679EFE430}"/>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D96D477A-7B9E-4B65-8F7C-CABC5A25D46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3B706AC3-02D7-4789-9E6D-03CD002228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FBA5C2E6-2F43-4BFE-AB7A-F5E816429E2B}"/>
              </a:ext>
            </a:extLst>
          </p:cNvPr>
          <p:cNvSpPr>
            <a:spLocks noGrp="1"/>
          </p:cNvSpPr>
          <p:nvPr>
            <p:ph type="dt" sz="half" idx="10"/>
          </p:nvPr>
        </p:nvSpPr>
        <p:spPr/>
        <p:txBody>
          <a:bodyPr/>
          <a:lstStyle/>
          <a:p>
            <a:r>
              <a:rPr lang="da-DK"/>
              <a:t>Kunde NN</a:t>
            </a:r>
          </a:p>
        </p:txBody>
      </p:sp>
      <p:sp>
        <p:nvSpPr>
          <p:cNvPr id="6" name="Pladsholder til sidefod 5">
            <a:extLst>
              <a:ext uri="{FF2B5EF4-FFF2-40B4-BE49-F238E27FC236}">
                <a16:creationId xmlns:a16="http://schemas.microsoft.com/office/drawing/2014/main" id="{0D9366B5-209A-48A5-9C48-59E11C4647E3}"/>
              </a:ext>
            </a:extLst>
          </p:cNvPr>
          <p:cNvSpPr>
            <a:spLocks noGrp="1"/>
          </p:cNvSpPr>
          <p:nvPr>
            <p:ph type="ftr" sz="quarter" idx="11"/>
          </p:nvPr>
        </p:nvSpPr>
        <p:spPr/>
        <p:txBody>
          <a:bodyPr/>
          <a:lstStyle/>
          <a:p>
            <a:pPr algn="l"/>
            <a:r>
              <a:rPr lang="da-DK" noProof="0"/>
              <a:t>Vederlagsrapport 2021</a:t>
            </a:r>
          </a:p>
        </p:txBody>
      </p:sp>
      <p:sp>
        <p:nvSpPr>
          <p:cNvPr id="7" name="Pladsholder til slidenummer 6">
            <a:extLst>
              <a:ext uri="{FF2B5EF4-FFF2-40B4-BE49-F238E27FC236}">
                <a16:creationId xmlns:a16="http://schemas.microsoft.com/office/drawing/2014/main" id="{4B087AB2-97D2-43CE-A043-4662ACA85B41}"/>
              </a:ext>
            </a:extLst>
          </p:cNvPr>
          <p:cNvSpPr>
            <a:spLocks noGrp="1"/>
          </p:cNvSpPr>
          <p:nvPr>
            <p:ph type="sldNum" sz="quarter" idx="12"/>
          </p:nvPr>
        </p:nvSpPr>
        <p:spPr/>
        <p:txBody>
          <a:bodyPr/>
          <a:lstStyle/>
          <a:p>
            <a:fld id="{F8E36CD1-C27C-4872-A91D-3439FBDA9CEF}" type="slidenum">
              <a:rPr lang="da-DK" smtClean="0"/>
              <a:t>‹#›</a:t>
            </a:fld>
            <a:endParaRPr lang="da-DK"/>
          </a:p>
        </p:txBody>
      </p:sp>
    </p:spTree>
    <p:extLst>
      <p:ext uri="{BB962C8B-B14F-4D97-AF65-F5344CB8AC3E}">
        <p14:creationId xmlns:p14="http://schemas.microsoft.com/office/powerpoint/2010/main" val="854306382"/>
      </p:ext>
    </p:extLst>
  </p:cSld>
  <p:clrMapOvr>
    <a:masterClrMapping/>
  </p:clrMapOvr>
  <p:hf hdr="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446BE6C-57C5-4946-B40A-3915D8601F44}"/>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8919DFE3-5020-4EB0-90EC-77D6B7B9E8C8}"/>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7FEFD657-6510-4830-AFE9-C518FDFF90AA}"/>
              </a:ext>
            </a:extLst>
          </p:cNvPr>
          <p:cNvSpPr>
            <a:spLocks noGrp="1"/>
          </p:cNvSpPr>
          <p:nvPr>
            <p:ph type="dt" sz="half" idx="10"/>
          </p:nvPr>
        </p:nvSpPr>
        <p:spPr/>
        <p:txBody>
          <a:bodyPr/>
          <a:lstStyle/>
          <a:p>
            <a:fld id="{7B4C49D3-925E-448A-937F-478BE09CFCA2}" type="datetimeFigureOut">
              <a:rPr lang="da-DK" smtClean="0"/>
              <a:t>28-04-2026</a:t>
            </a:fld>
            <a:endParaRPr lang="da-DK"/>
          </a:p>
        </p:txBody>
      </p:sp>
      <p:sp>
        <p:nvSpPr>
          <p:cNvPr id="5" name="Pladsholder til sidefod 4">
            <a:extLst>
              <a:ext uri="{FF2B5EF4-FFF2-40B4-BE49-F238E27FC236}">
                <a16:creationId xmlns:a16="http://schemas.microsoft.com/office/drawing/2014/main" id="{844F3704-6DE4-4895-AF2E-BDDBE859B917}"/>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8E25D49A-6E7A-4A42-A1C7-BCFA81585EAD}"/>
              </a:ext>
            </a:extLst>
          </p:cNvPr>
          <p:cNvSpPr>
            <a:spLocks noGrp="1"/>
          </p:cNvSpPr>
          <p:nvPr>
            <p:ph type="sldNum" sz="quarter" idx="12"/>
          </p:nvPr>
        </p:nvSpPr>
        <p:spPr/>
        <p:txBody>
          <a:bodyPr/>
          <a:lstStyle/>
          <a:p>
            <a:fld id="{1E90DAE9-B012-4999-AFDF-40F8EE1F051A}" type="slidenum">
              <a:rPr lang="da-DK" smtClean="0"/>
              <a:t>‹#›</a:t>
            </a:fld>
            <a:endParaRPr lang="da-DK"/>
          </a:p>
        </p:txBody>
      </p:sp>
    </p:spTree>
    <p:extLst>
      <p:ext uri="{BB962C8B-B14F-4D97-AF65-F5344CB8AC3E}">
        <p14:creationId xmlns:p14="http://schemas.microsoft.com/office/powerpoint/2010/main" val="32796075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9B921E-1638-4C97-BF75-13415F5C9096}"/>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8A7BA525-4B13-4DA8-8737-E151DBC48E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1D8010A5-A175-4BF2-BEE0-E80C2EBBB4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9A22B9B2-560C-4956-9AB5-69CAA5F21A41}"/>
              </a:ext>
            </a:extLst>
          </p:cNvPr>
          <p:cNvSpPr>
            <a:spLocks noGrp="1"/>
          </p:cNvSpPr>
          <p:nvPr>
            <p:ph type="dt" sz="half" idx="10"/>
          </p:nvPr>
        </p:nvSpPr>
        <p:spPr/>
        <p:txBody>
          <a:bodyPr/>
          <a:lstStyle/>
          <a:p>
            <a:r>
              <a:rPr lang="da-DK"/>
              <a:t>Kunde NN</a:t>
            </a:r>
          </a:p>
        </p:txBody>
      </p:sp>
      <p:sp>
        <p:nvSpPr>
          <p:cNvPr id="6" name="Pladsholder til sidefod 5">
            <a:extLst>
              <a:ext uri="{FF2B5EF4-FFF2-40B4-BE49-F238E27FC236}">
                <a16:creationId xmlns:a16="http://schemas.microsoft.com/office/drawing/2014/main" id="{B009025A-74C0-44D6-96BA-7AD926E6D478}"/>
              </a:ext>
            </a:extLst>
          </p:cNvPr>
          <p:cNvSpPr>
            <a:spLocks noGrp="1"/>
          </p:cNvSpPr>
          <p:nvPr>
            <p:ph type="ftr" sz="quarter" idx="11"/>
          </p:nvPr>
        </p:nvSpPr>
        <p:spPr/>
        <p:txBody>
          <a:bodyPr/>
          <a:lstStyle/>
          <a:p>
            <a:pPr algn="l"/>
            <a:r>
              <a:rPr lang="da-DK" noProof="0"/>
              <a:t>Vederlagsrapport 2021</a:t>
            </a:r>
          </a:p>
        </p:txBody>
      </p:sp>
      <p:sp>
        <p:nvSpPr>
          <p:cNvPr id="7" name="Pladsholder til slidenummer 6">
            <a:extLst>
              <a:ext uri="{FF2B5EF4-FFF2-40B4-BE49-F238E27FC236}">
                <a16:creationId xmlns:a16="http://schemas.microsoft.com/office/drawing/2014/main" id="{5747DDF9-1C45-449F-9930-C5A6D54BEA14}"/>
              </a:ext>
            </a:extLst>
          </p:cNvPr>
          <p:cNvSpPr>
            <a:spLocks noGrp="1"/>
          </p:cNvSpPr>
          <p:nvPr>
            <p:ph type="sldNum" sz="quarter" idx="12"/>
          </p:nvPr>
        </p:nvSpPr>
        <p:spPr/>
        <p:txBody>
          <a:bodyPr/>
          <a:lstStyle/>
          <a:p>
            <a:fld id="{F8E36CD1-C27C-4872-A91D-3439FBDA9CEF}" type="slidenum">
              <a:rPr lang="da-DK" smtClean="0"/>
              <a:t>‹#›</a:t>
            </a:fld>
            <a:endParaRPr lang="da-DK"/>
          </a:p>
        </p:txBody>
      </p:sp>
    </p:spTree>
    <p:extLst>
      <p:ext uri="{BB962C8B-B14F-4D97-AF65-F5344CB8AC3E}">
        <p14:creationId xmlns:p14="http://schemas.microsoft.com/office/powerpoint/2010/main" val="2837391057"/>
      </p:ext>
    </p:extLst>
  </p:cSld>
  <p:clrMapOvr>
    <a:masterClrMapping/>
  </p:clrMapOvr>
  <p:hf hdr="0"/>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82AB5F-E959-426D-A0E6-A9827C9BD7D9}"/>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1DAD0D60-441B-42B8-962B-4678FC7D73E0}"/>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77E0529F-03CB-4185-BDE7-86EBB7563913}"/>
              </a:ext>
            </a:extLst>
          </p:cNvPr>
          <p:cNvSpPr>
            <a:spLocks noGrp="1"/>
          </p:cNvSpPr>
          <p:nvPr>
            <p:ph type="dt" sz="half" idx="10"/>
          </p:nvPr>
        </p:nvSpPr>
        <p:spPr/>
        <p:txBody>
          <a:bodyPr/>
          <a:lstStyle/>
          <a:p>
            <a:r>
              <a:rPr lang="da-DK"/>
              <a:t>Kunde NN</a:t>
            </a:r>
          </a:p>
        </p:txBody>
      </p:sp>
      <p:sp>
        <p:nvSpPr>
          <p:cNvPr id="5" name="Pladsholder til sidefod 4">
            <a:extLst>
              <a:ext uri="{FF2B5EF4-FFF2-40B4-BE49-F238E27FC236}">
                <a16:creationId xmlns:a16="http://schemas.microsoft.com/office/drawing/2014/main" id="{CF85DFF6-BC80-49C5-9EE2-189E31E02C00}"/>
              </a:ext>
            </a:extLst>
          </p:cNvPr>
          <p:cNvSpPr>
            <a:spLocks noGrp="1"/>
          </p:cNvSpPr>
          <p:nvPr>
            <p:ph type="ftr" sz="quarter" idx="11"/>
          </p:nvPr>
        </p:nvSpPr>
        <p:spPr/>
        <p:txBody>
          <a:bodyPr/>
          <a:lstStyle/>
          <a:p>
            <a:pPr algn="l"/>
            <a:r>
              <a:rPr lang="da-DK" noProof="0"/>
              <a:t>Vederlagsrapport 2021</a:t>
            </a:r>
          </a:p>
        </p:txBody>
      </p:sp>
      <p:sp>
        <p:nvSpPr>
          <p:cNvPr id="6" name="Pladsholder til slidenummer 5">
            <a:extLst>
              <a:ext uri="{FF2B5EF4-FFF2-40B4-BE49-F238E27FC236}">
                <a16:creationId xmlns:a16="http://schemas.microsoft.com/office/drawing/2014/main" id="{3E014244-9CBC-42DE-A541-6F3581FF2BF8}"/>
              </a:ext>
            </a:extLst>
          </p:cNvPr>
          <p:cNvSpPr>
            <a:spLocks noGrp="1"/>
          </p:cNvSpPr>
          <p:nvPr>
            <p:ph type="sldNum" sz="quarter" idx="12"/>
          </p:nvPr>
        </p:nvSpPr>
        <p:spPr/>
        <p:txBody>
          <a:bodyPr/>
          <a:lstStyle/>
          <a:p>
            <a:fld id="{F8E36CD1-C27C-4872-A91D-3439FBDA9CEF}" type="slidenum">
              <a:rPr lang="da-DK" smtClean="0"/>
              <a:t>‹#›</a:t>
            </a:fld>
            <a:endParaRPr lang="da-DK"/>
          </a:p>
        </p:txBody>
      </p:sp>
    </p:spTree>
    <p:extLst>
      <p:ext uri="{BB962C8B-B14F-4D97-AF65-F5344CB8AC3E}">
        <p14:creationId xmlns:p14="http://schemas.microsoft.com/office/powerpoint/2010/main" val="789440942"/>
      </p:ext>
    </p:extLst>
  </p:cSld>
  <p:clrMapOvr>
    <a:masterClrMapping/>
  </p:clrMapOvr>
  <p:hf hdr="0"/>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413E06BB-50E5-418F-A9D7-69BE43BB7F04}"/>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0AE21D0B-676D-45F2-A769-E1C3CA747A53}"/>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7B6AC8FD-B3F8-499C-ABC4-C226B9E20A88}"/>
              </a:ext>
            </a:extLst>
          </p:cNvPr>
          <p:cNvSpPr>
            <a:spLocks noGrp="1"/>
          </p:cNvSpPr>
          <p:nvPr>
            <p:ph type="dt" sz="half" idx="10"/>
          </p:nvPr>
        </p:nvSpPr>
        <p:spPr/>
        <p:txBody>
          <a:bodyPr/>
          <a:lstStyle/>
          <a:p>
            <a:r>
              <a:rPr lang="da-DK"/>
              <a:t>Kunde NN</a:t>
            </a:r>
          </a:p>
        </p:txBody>
      </p:sp>
      <p:sp>
        <p:nvSpPr>
          <p:cNvPr id="5" name="Pladsholder til sidefod 4">
            <a:extLst>
              <a:ext uri="{FF2B5EF4-FFF2-40B4-BE49-F238E27FC236}">
                <a16:creationId xmlns:a16="http://schemas.microsoft.com/office/drawing/2014/main" id="{6C06319F-B85B-4327-9EC5-5823CF4A35CA}"/>
              </a:ext>
            </a:extLst>
          </p:cNvPr>
          <p:cNvSpPr>
            <a:spLocks noGrp="1"/>
          </p:cNvSpPr>
          <p:nvPr>
            <p:ph type="ftr" sz="quarter" idx="11"/>
          </p:nvPr>
        </p:nvSpPr>
        <p:spPr/>
        <p:txBody>
          <a:bodyPr/>
          <a:lstStyle/>
          <a:p>
            <a:pPr algn="l"/>
            <a:r>
              <a:rPr lang="da-DK" noProof="0"/>
              <a:t>Vederlagsrapport 2021</a:t>
            </a:r>
          </a:p>
        </p:txBody>
      </p:sp>
      <p:sp>
        <p:nvSpPr>
          <p:cNvPr id="6" name="Pladsholder til slidenummer 5">
            <a:extLst>
              <a:ext uri="{FF2B5EF4-FFF2-40B4-BE49-F238E27FC236}">
                <a16:creationId xmlns:a16="http://schemas.microsoft.com/office/drawing/2014/main" id="{B6D0F6FA-67D6-4136-8A94-77565825C426}"/>
              </a:ext>
            </a:extLst>
          </p:cNvPr>
          <p:cNvSpPr>
            <a:spLocks noGrp="1"/>
          </p:cNvSpPr>
          <p:nvPr>
            <p:ph type="sldNum" sz="quarter" idx="12"/>
          </p:nvPr>
        </p:nvSpPr>
        <p:spPr/>
        <p:txBody>
          <a:bodyPr/>
          <a:lstStyle/>
          <a:p>
            <a:fld id="{F8E36CD1-C27C-4872-A91D-3439FBDA9CEF}" type="slidenum">
              <a:rPr lang="da-DK" smtClean="0"/>
              <a:t>‹#›</a:t>
            </a:fld>
            <a:endParaRPr lang="da-DK"/>
          </a:p>
        </p:txBody>
      </p:sp>
    </p:spTree>
    <p:extLst>
      <p:ext uri="{BB962C8B-B14F-4D97-AF65-F5344CB8AC3E}">
        <p14:creationId xmlns:p14="http://schemas.microsoft.com/office/powerpoint/2010/main" val="3412105391"/>
      </p:ext>
    </p:extLst>
  </p:cSld>
  <p:clrMapOvr>
    <a:masterClrMapping/>
  </p:clrMapOvr>
  <p:hf hdr="0"/>
</p:sldLayout>
</file>

<file path=ppt/slideLayouts/slideLayout23.xml><?xml version="1.0" encoding="utf-8"?>
<p:sldLayout xmlns:a="http://schemas.openxmlformats.org/drawingml/2006/main" xmlns:r="http://schemas.openxmlformats.org/officeDocument/2006/relationships" xmlns:p="http://schemas.openxmlformats.org/presentationml/2006/main">
  <p:cSld name="Titel og 2 indholdsobjekter">
    <p:spTree>
      <p:nvGrpSpPr>
        <p:cNvPr id="1" name=""/>
        <p:cNvGrpSpPr/>
        <p:nvPr/>
      </p:nvGrpSpPr>
      <p:grpSpPr>
        <a:xfrm>
          <a:off x="0" y="0"/>
          <a:ext cx="0" cy="0"/>
          <a:chOff x="0" y="0"/>
          <a:chExt cx="0" cy="0"/>
        </a:xfrm>
      </p:grpSpPr>
      <p:sp>
        <p:nvSpPr>
          <p:cNvPr id="10" name="Titel 1"/>
          <p:cNvSpPr>
            <a:spLocks noGrp="1"/>
          </p:cNvSpPr>
          <p:nvPr>
            <p:ph type="title" hasCustomPrompt="1"/>
          </p:nvPr>
        </p:nvSpPr>
        <p:spPr>
          <a:xfrm>
            <a:off x="556800" y="96000"/>
            <a:ext cx="11055600" cy="507600"/>
          </a:xfrm>
        </p:spPr>
        <p:txBody>
          <a:bodyPr/>
          <a:lstStyle/>
          <a:p>
            <a:r>
              <a:rPr lang="da-DK" noProof="0"/>
              <a:t>Klik for at tilføje titel</a:t>
            </a:r>
            <a:endParaRPr lang="da-DK"/>
          </a:p>
        </p:txBody>
      </p:sp>
      <p:sp>
        <p:nvSpPr>
          <p:cNvPr id="4" name="Pladsholder til indhold 3"/>
          <p:cNvSpPr>
            <a:spLocks noGrp="1"/>
          </p:cNvSpPr>
          <p:nvPr>
            <p:ph sz="quarter" idx="10" hasCustomPrompt="1"/>
          </p:nvPr>
        </p:nvSpPr>
        <p:spPr>
          <a:xfrm>
            <a:off x="556800" y="772800"/>
            <a:ext cx="5418000" cy="5740800"/>
          </a:xfrm>
          <a:solidFill>
            <a:schemeClr val="bg2"/>
          </a:solidFill>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da-DK" noProof="0"/>
              <a:t>Klik for at tilføje tekst</a:t>
            </a:r>
          </a:p>
          <a:p>
            <a:pPr lvl="1"/>
            <a:r>
              <a:rPr lang="da-DK" noProof="0"/>
              <a:t>Andet niveau</a:t>
            </a:r>
          </a:p>
          <a:p>
            <a:pPr lvl="2"/>
            <a:r>
              <a:rPr lang="da-DK" noProof="0"/>
              <a:t>Tredje niveau</a:t>
            </a:r>
          </a:p>
          <a:p>
            <a:pPr lvl="3"/>
            <a:r>
              <a:rPr lang="da-DK" noProof="0"/>
              <a:t>Fjerde niveau</a:t>
            </a:r>
          </a:p>
          <a:p>
            <a:pPr lvl="4"/>
            <a:r>
              <a:rPr lang="da-DK" noProof="0"/>
              <a:t>Femte niveau</a:t>
            </a:r>
            <a:endParaRPr lang="da-DK"/>
          </a:p>
        </p:txBody>
      </p:sp>
      <p:sp>
        <p:nvSpPr>
          <p:cNvPr id="6" name="Pladsholder til indhold 5"/>
          <p:cNvSpPr>
            <a:spLocks noGrp="1"/>
          </p:cNvSpPr>
          <p:nvPr>
            <p:ph sz="quarter" idx="11" hasCustomPrompt="1"/>
          </p:nvPr>
        </p:nvSpPr>
        <p:spPr>
          <a:xfrm>
            <a:off x="6195600" y="772800"/>
            <a:ext cx="5418000" cy="5740800"/>
          </a:xfrm>
          <a:solidFill>
            <a:schemeClr val="bg2"/>
          </a:solidFill>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da-DK" noProof="0"/>
              <a:t>Klik for at tilføje tekst</a:t>
            </a:r>
          </a:p>
          <a:p>
            <a:pPr lvl="1"/>
            <a:r>
              <a:rPr lang="da-DK" noProof="0"/>
              <a:t>Andet niveau</a:t>
            </a:r>
          </a:p>
          <a:p>
            <a:pPr lvl="2"/>
            <a:r>
              <a:rPr lang="da-DK" noProof="0"/>
              <a:t>Tredje niveau</a:t>
            </a:r>
          </a:p>
          <a:p>
            <a:pPr lvl="3"/>
            <a:r>
              <a:rPr lang="da-DK" noProof="0"/>
              <a:t>Fjerde niveau</a:t>
            </a:r>
          </a:p>
          <a:p>
            <a:pPr lvl="4"/>
            <a:r>
              <a:rPr lang="da-DK" noProof="0"/>
              <a:t>Femte niveau</a:t>
            </a:r>
            <a:endParaRPr lang="da-DK"/>
          </a:p>
        </p:txBody>
      </p:sp>
      <p:sp>
        <p:nvSpPr>
          <p:cNvPr id="3" name="Date Placeholder 2">
            <a:extLst>
              <a:ext uri="{FF2B5EF4-FFF2-40B4-BE49-F238E27FC236}">
                <a16:creationId xmlns:a16="http://schemas.microsoft.com/office/drawing/2014/main" id="{0DBD65C3-56E9-D140-AC84-54C64B3B80B0}"/>
              </a:ext>
            </a:extLst>
          </p:cNvPr>
          <p:cNvSpPr>
            <a:spLocks noGrp="1"/>
          </p:cNvSpPr>
          <p:nvPr>
            <p:ph type="dt" sz="half" idx="12"/>
          </p:nvPr>
        </p:nvSpPr>
        <p:spPr/>
        <p:txBody>
          <a:bodyPr/>
          <a:lstStyle/>
          <a:p>
            <a:r>
              <a:rPr lang="da-DK"/>
              <a:t>Kunde NN</a:t>
            </a:r>
          </a:p>
        </p:txBody>
      </p:sp>
      <p:sp>
        <p:nvSpPr>
          <p:cNvPr id="9" name="Slide Number Placeholder 8">
            <a:extLst>
              <a:ext uri="{FF2B5EF4-FFF2-40B4-BE49-F238E27FC236}">
                <a16:creationId xmlns:a16="http://schemas.microsoft.com/office/drawing/2014/main" id="{F3F532FB-9EFC-ED42-93FB-60C3E8E8217F}"/>
              </a:ext>
            </a:extLst>
          </p:cNvPr>
          <p:cNvSpPr>
            <a:spLocks noGrp="1"/>
          </p:cNvSpPr>
          <p:nvPr>
            <p:ph type="sldNum" sz="quarter" idx="14"/>
          </p:nvPr>
        </p:nvSpPr>
        <p:spPr/>
        <p:txBody>
          <a:bodyPr/>
          <a:lstStyle/>
          <a:p>
            <a:fld id="{F8E36CD1-C27C-4872-A91D-3439FBDA9CEF}" type="slidenum">
              <a:rPr lang="da-DK" smtClean="0"/>
              <a:t>‹#›</a:t>
            </a:fld>
            <a:endParaRPr lang="da-DK"/>
          </a:p>
        </p:txBody>
      </p:sp>
      <p:sp>
        <p:nvSpPr>
          <p:cNvPr id="5" name="Footer Placeholder 4">
            <a:extLst>
              <a:ext uri="{FF2B5EF4-FFF2-40B4-BE49-F238E27FC236}">
                <a16:creationId xmlns:a16="http://schemas.microsoft.com/office/drawing/2014/main" id="{2AE2B928-DD1D-9E41-A818-0856C991BC22}"/>
              </a:ext>
            </a:extLst>
          </p:cNvPr>
          <p:cNvSpPr>
            <a:spLocks noGrp="1"/>
          </p:cNvSpPr>
          <p:nvPr>
            <p:ph type="ftr" sz="quarter" idx="13"/>
          </p:nvPr>
        </p:nvSpPr>
        <p:spPr/>
        <p:txBody>
          <a:bodyPr/>
          <a:lstStyle>
            <a:lvl1pPr algn="l">
              <a:defRPr/>
            </a:lvl1pPr>
          </a:lstStyle>
          <a:p>
            <a:r>
              <a:rPr lang="da-DK" noProof="0"/>
              <a:t>Vederlagsrapport 2021</a:t>
            </a:r>
          </a:p>
        </p:txBody>
      </p:sp>
    </p:spTree>
    <p:extLst>
      <p:ext uri="{BB962C8B-B14F-4D97-AF65-F5344CB8AC3E}">
        <p14:creationId xmlns:p14="http://schemas.microsoft.com/office/powerpoint/2010/main" val="3665060594"/>
      </p:ext>
    </p:extLst>
  </p:cSld>
  <p:clrMapOvr>
    <a:masterClrMapping/>
  </p:clrMapOvr>
  <p:extLst>
    <p:ext uri="{DCECCB84-F9BA-43D5-87BE-67443E8EF086}">
      <p15:sldGuideLst xmlns:p15="http://schemas.microsoft.com/office/powerpoint/2012/main"/>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el og indholdsobjekt">
    <p:bg>
      <p:bgRef idx="1001">
        <a:schemeClr val="bg1"/>
      </p:bgRef>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678681717"/>
              </p:ext>
            </p:extLst>
          </p:nvPr>
        </p:nvGraphicFramePr>
        <p:xfrm>
          <a:off x="1589" y="1589"/>
          <a:ext cx="1587" cy="1587"/>
        </p:xfrm>
        <a:graphic>
          <a:graphicData uri="http://schemas.openxmlformats.org/presentationml/2006/ole">
            <mc:AlternateContent xmlns:mc="http://schemas.openxmlformats.org/markup-compatibility/2006">
              <mc:Choice xmlns:v="urn:schemas-microsoft-com:vml" Requires="v">
                <p:oleObj name="think-cell Slide" r:id="rId3" imgW="353" imgH="353" progId="TCLayout.ActiveDocument.1">
                  <p:embed/>
                </p:oleObj>
              </mc:Choice>
              <mc:Fallback>
                <p:oleObj name="think-cell Slide" r:id="rId3" imgW="353" imgH="353" progId="TCLayout.ActiveDocument.1">
                  <p:embed/>
                  <p:pic>
                    <p:nvPicPr>
                      <p:cNvPr id="4" name="Object 3" hidden="1"/>
                      <p:cNvPicPr/>
                      <p:nvPr/>
                    </p:nvPicPr>
                    <p:blipFill>
                      <a:blip r:embed="rId4"/>
                      <a:stretch>
                        <a:fillRect/>
                      </a:stretch>
                    </p:blipFill>
                    <p:spPr>
                      <a:xfrm>
                        <a:off x="1589" y="1589"/>
                        <a:ext cx="1587" cy="1587"/>
                      </a:xfrm>
                      <a:prstGeom prst="rect">
                        <a:avLst/>
                      </a:prstGeom>
                    </p:spPr>
                  </p:pic>
                </p:oleObj>
              </mc:Fallback>
            </mc:AlternateContent>
          </a:graphicData>
        </a:graphic>
      </p:graphicFrame>
      <p:sp>
        <p:nvSpPr>
          <p:cNvPr id="3" name="Pladsholder til indhold 2"/>
          <p:cNvSpPr>
            <a:spLocks noGrp="1"/>
          </p:cNvSpPr>
          <p:nvPr>
            <p:ph idx="1" hasCustomPrompt="1"/>
          </p:nvPr>
        </p:nvSpPr>
        <p:spPr>
          <a:xfrm>
            <a:off x="558000" y="772800"/>
            <a:ext cx="11055600" cy="5740800"/>
          </a:xfrm>
          <a:solidFill>
            <a:schemeClr val="bg1"/>
          </a:solidFill>
        </p:spPr>
        <p:txBody>
          <a:bodyPr lIns="0" rIns="0"/>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da-DK" noProof="0"/>
              <a:t>Klik for at tilføje tekst</a:t>
            </a:r>
          </a:p>
          <a:p>
            <a:pPr lvl="1"/>
            <a:r>
              <a:rPr lang="da-DK" noProof="0"/>
              <a:t>Andet niveau</a:t>
            </a:r>
          </a:p>
          <a:p>
            <a:pPr lvl="2"/>
            <a:r>
              <a:rPr lang="da-DK" noProof="0"/>
              <a:t>Tredje niveau</a:t>
            </a:r>
          </a:p>
          <a:p>
            <a:pPr lvl="3"/>
            <a:r>
              <a:rPr lang="da-DK" noProof="0"/>
              <a:t>Fjerde niveau</a:t>
            </a:r>
          </a:p>
          <a:p>
            <a:pPr lvl="4"/>
            <a:r>
              <a:rPr lang="da-DK" noProof="0"/>
              <a:t>Femte niveau</a:t>
            </a:r>
            <a:endParaRPr lang="da-DK"/>
          </a:p>
        </p:txBody>
      </p:sp>
      <p:sp>
        <p:nvSpPr>
          <p:cNvPr id="11" name="Pladsholder til titel 1"/>
          <p:cNvSpPr>
            <a:spLocks noGrp="1"/>
          </p:cNvSpPr>
          <p:nvPr>
            <p:ph type="title" hasCustomPrompt="1"/>
          </p:nvPr>
        </p:nvSpPr>
        <p:spPr>
          <a:xfrm>
            <a:off x="558188" y="96000"/>
            <a:ext cx="11054693" cy="507600"/>
          </a:xfrm>
          <a:prstGeom prst="rect">
            <a:avLst/>
          </a:prstGeom>
        </p:spPr>
        <p:txBody>
          <a:bodyPr vert="horz" lIns="0" tIns="0" rIns="0" bIns="0" rtlCol="0" anchor="t">
            <a:normAutofit/>
          </a:bodyPr>
          <a:lstStyle/>
          <a:p>
            <a:r>
              <a:rPr lang="da-DK" noProof="0"/>
              <a:t>Klik for at tilføje titel</a:t>
            </a:r>
            <a:endParaRPr lang="da-DK"/>
          </a:p>
        </p:txBody>
      </p:sp>
    </p:spTree>
    <p:extLst>
      <p:ext uri="{BB962C8B-B14F-4D97-AF65-F5344CB8AC3E}">
        <p14:creationId xmlns:p14="http://schemas.microsoft.com/office/powerpoint/2010/main" val="4142995986"/>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480389-E95F-4B87-93F2-3B879223B324}"/>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F7CD36F0-91D8-45D1-A7C0-D5281C2DB04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BA401447-BA14-410D-96EB-8599FDC48506}"/>
              </a:ext>
            </a:extLst>
          </p:cNvPr>
          <p:cNvSpPr>
            <a:spLocks noGrp="1"/>
          </p:cNvSpPr>
          <p:nvPr>
            <p:ph type="dt" sz="half" idx="10"/>
          </p:nvPr>
        </p:nvSpPr>
        <p:spPr/>
        <p:txBody>
          <a:bodyPr/>
          <a:lstStyle/>
          <a:p>
            <a:fld id="{7B4C49D3-925E-448A-937F-478BE09CFCA2}" type="datetimeFigureOut">
              <a:rPr lang="da-DK" smtClean="0"/>
              <a:t>28-04-2026</a:t>
            </a:fld>
            <a:endParaRPr lang="da-DK"/>
          </a:p>
        </p:txBody>
      </p:sp>
      <p:sp>
        <p:nvSpPr>
          <p:cNvPr id="5" name="Pladsholder til sidefod 4">
            <a:extLst>
              <a:ext uri="{FF2B5EF4-FFF2-40B4-BE49-F238E27FC236}">
                <a16:creationId xmlns:a16="http://schemas.microsoft.com/office/drawing/2014/main" id="{A1A626FE-BF45-4C71-B080-86C4D3ABFBCE}"/>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C09B9710-210C-40F3-8810-C8E0913E4F2A}"/>
              </a:ext>
            </a:extLst>
          </p:cNvPr>
          <p:cNvSpPr>
            <a:spLocks noGrp="1"/>
          </p:cNvSpPr>
          <p:nvPr>
            <p:ph type="sldNum" sz="quarter" idx="12"/>
          </p:nvPr>
        </p:nvSpPr>
        <p:spPr/>
        <p:txBody>
          <a:bodyPr/>
          <a:lstStyle/>
          <a:p>
            <a:fld id="{1E90DAE9-B012-4999-AFDF-40F8EE1F051A}" type="slidenum">
              <a:rPr lang="da-DK" smtClean="0"/>
              <a:t>‹#›</a:t>
            </a:fld>
            <a:endParaRPr lang="da-DK"/>
          </a:p>
        </p:txBody>
      </p:sp>
    </p:spTree>
    <p:extLst>
      <p:ext uri="{BB962C8B-B14F-4D97-AF65-F5344CB8AC3E}">
        <p14:creationId xmlns:p14="http://schemas.microsoft.com/office/powerpoint/2010/main" val="11264916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E861AC0-1B7F-4352-AF09-CE5C67DE6373}"/>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762F7FD0-C003-4F95-BE6B-3DA011245D58}"/>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27A6BE77-8456-45FB-BAA5-3BD9F3B6294B}"/>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A3A05A02-DCB1-4B9A-8F97-340636F50924}"/>
              </a:ext>
            </a:extLst>
          </p:cNvPr>
          <p:cNvSpPr>
            <a:spLocks noGrp="1"/>
          </p:cNvSpPr>
          <p:nvPr>
            <p:ph type="dt" sz="half" idx="10"/>
          </p:nvPr>
        </p:nvSpPr>
        <p:spPr/>
        <p:txBody>
          <a:bodyPr/>
          <a:lstStyle/>
          <a:p>
            <a:fld id="{7B4C49D3-925E-448A-937F-478BE09CFCA2}" type="datetimeFigureOut">
              <a:rPr lang="da-DK" smtClean="0"/>
              <a:t>28-04-2026</a:t>
            </a:fld>
            <a:endParaRPr lang="da-DK"/>
          </a:p>
        </p:txBody>
      </p:sp>
      <p:sp>
        <p:nvSpPr>
          <p:cNvPr id="6" name="Pladsholder til sidefod 5">
            <a:extLst>
              <a:ext uri="{FF2B5EF4-FFF2-40B4-BE49-F238E27FC236}">
                <a16:creationId xmlns:a16="http://schemas.microsoft.com/office/drawing/2014/main" id="{FDE4D58D-1178-4415-A699-2738A222D998}"/>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9C122064-F7D9-4421-8671-1E79D6915647}"/>
              </a:ext>
            </a:extLst>
          </p:cNvPr>
          <p:cNvSpPr>
            <a:spLocks noGrp="1"/>
          </p:cNvSpPr>
          <p:nvPr>
            <p:ph type="sldNum" sz="quarter" idx="12"/>
          </p:nvPr>
        </p:nvSpPr>
        <p:spPr/>
        <p:txBody>
          <a:bodyPr/>
          <a:lstStyle/>
          <a:p>
            <a:fld id="{1E90DAE9-B012-4999-AFDF-40F8EE1F051A}" type="slidenum">
              <a:rPr lang="da-DK" smtClean="0"/>
              <a:t>‹#›</a:t>
            </a:fld>
            <a:endParaRPr lang="da-DK"/>
          </a:p>
        </p:txBody>
      </p:sp>
    </p:spTree>
    <p:extLst>
      <p:ext uri="{BB962C8B-B14F-4D97-AF65-F5344CB8AC3E}">
        <p14:creationId xmlns:p14="http://schemas.microsoft.com/office/powerpoint/2010/main" val="37623926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E9620B2-75BA-4782-9E6B-01A08089E531}"/>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4642887A-9175-477D-A03C-10D7CA184B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3D2A7205-9AF0-4556-BA7A-79EE97E3D810}"/>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DE07C3D5-2A5F-4633-A897-0C7ACB14749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D7619B0B-9AD7-4FBF-B471-C5407771A37D}"/>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F9CCE8EA-B995-4A3E-BA84-71F9D5744A79}"/>
              </a:ext>
            </a:extLst>
          </p:cNvPr>
          <p:cNvSpPr>
            <a:spLocks noGrp="1"/>
          </p:cNvSpPr>
          <p:nvPr>
            <p:ph type="dt" sz="half" idx="10"/>
          </p:nvPr>
        </p:nvSpPr>
        <p:spPr/>
        <p:txBody>
          <a:bodyPr/>
          <a:lstStyle/>
          <a:p>
            <a:fld id="{7B4C49D3-925E-448A-937F-478BE09CFCA2}" type="datetimeFigureOut">
              <a:rPr lang="da-DK" smtClean="0"/>
              <a:t>28-04-2026</a:t>
            </a:fld>
            <a:endParaRPr lang="da-DK"/>
          </a:p>
        </p:txBody>
      </p:sp>
      <p:sp>
        <p:nvSpPr>
          <p:cNvPr id="8" name="Pladsholder til sidefod 7">
            <a:extLst>
              <a:ext uri="{FF2B5EF4-FFF2-40B4-BE49-F238E27FC236}">
                <a16:creationId xmlns:a16="http://schemas.microsoft.com/office/drawing/2014/main" id="{CC7FCC61-F817-426B-B887-BE3EE971BC8B}"/>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230BC4E4-53C3-4134-BE3A-62FB27A4D092}"/>
              </a:ext>
            </a:extLst>
          </p:cNvPr>
          <p:cNvSpPr>
            <a:spLocks noGrp="1"/>
          </p:cNvSpPr>
          <p:nvPr>
            <p:ph type="sldNum" sz="quarter" idx="12"/>
          </p:nvPr>
        </p:nvSpPr>
        <p:spPr/>
        <p:txBody>
          <a:bodyPr/>
          <a:lstStyle/>
          <a:p>
            <a:fld id="{1E90DAE9-B012-4999-AFDF-40F8EE1F051A}" type="slidenum">
              <a:rPr lang="da-DK" smtClean="0"/>
              <a:t>‹#›</a:t>
            </a:fld>
            <a:endParaRPr lang="da-DK"/>
          </a:p>
        </p:txBody>
      </p:sp>
    </p:spTree>
    <p:extLst>
      <p:ext uri="{BB962C8B-B14F-4D97-AF65-F5344CB8AC3E}">
        <p14:creationId xmlns:p14="http://schemas.microsoft.com/office/powerpoint/2010/main" val="2820152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F1D2A3-2600-4ACA-9BCB-CC7B053808EB}"/>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2A200640-F25C-490F-8BCC-FBCC75734C10}"/>
              </a:ext>
            </a:extLst>
          </p:cNvPr>
          <p:cNvSpPr>
            <a:spLocks noGrp="1"/>
          </p:cNvSpPr>
          <p:nvPr>
            <p:ph type="dt" sz="half" idx="10"/>
          </p:nvPr>
        </p:nvSpPr>
        <p:spPr/>
        <p:txBody>
          <a:bodyPr/>
          <a:lstStyle/>
          <a:p>
            <a:fld id="{7B4C49D3-925E-448A-937F-478BE09CFCA2}" type="datetimeFigureOut">
              <a:rPr lang="da-DK" smtClean="0"/>
              <a:t>28-04-2026</a:t>
            </a:fld>
            <a:endParaRPr lang="da-DK"/>
          </a:p>
        </p:txBody>
      </p:sp>
      <p:sp>
        <p:nvSpPr>
          <p:cNvPr id="4" name="Pladsholder til sidefod 3">
            <a:extLst>
              <a:ext uri="{FF2B5EF4-FFF2-40B4-BE49-F238E27FC236}">
                <a16:creationId xmlns:a16="http://schemas.microsoft.com/office/drawing/2014/main" id="{97A2FDF2-8501-4DF1-B8C1-D092396F4207}"/>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BE4DF4C6-7D4C-4180-BA71-5F1B2CA54441}"/>
              </a:ext>
            </a:extLst>
          </p:cNvPr>
          <p:cNvSpPr>
            <a:spLocks noGrp="1"/>
          </p:cNvSpPr>
          <p:nvPr>
            <p:ph type="sldNum" sz="quarter" idx="12"/>
          </p:nvPr>
        </p:nvSpPr>
        <p:spPr/>
        <p:txBody>
          <a:bodyPr/>
          <a:lstStyle/>
          <a:p>
            <a:fld id="{1E90DAE9-B012-4999-AFDF-40F8EE1F051A}" type="slidenum">
              <a:rPr lang="da-DK" smtClean="0"/>
              <a:t>‹#›</a:t>
            </a:fld>
            <a:endParaRPr lang="da-DK"/>
          </a:p>
        </p:txBody>
      </p:sp>
    </p:spTree>
    <p:extLst>
      <p:ext uri="{BB962C8B-B14F-4D97-AF65-F5344CB8AC3E}">
        <p14:creationId xmlns:p14="http://schemas.microsoft.com/office/powerpoint/2010/main" val="2032838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A9472185-7DA6-4C09-8ADA-282803A9C7E9}"/>
              </a:ext>
            </a:extLst>
          </p:cNvPr>
          <p:cNvSpPr>
            <a:spLocks noGrp="1"/>
          </p:cNvSpPr>
          <p:nvPr>
            <p:ph type="dt" sz="half" idx="10"/>
          </p:nvPr>
        </p:nvSpPr>
        <p:spPr/>
        <p:txBody>
          <a:bodyPr/>
          <a:lstStyle/>
          <a:p>
            <a:fld id="{7B4C49D3-925E-448A-937F-478BE09CFCA2}" type="datetimeFigureOut">
              <a:rPr lang="da-DK" smtClean="0"/>
              <a:t>28-04-2026</a:t>
            </a:fld>
            <a:endParaRPr lang="da-DK"/>
          </a:p>
        </p:txBody>
      </p:sp>
      <p:sp>
        <p:nvSpPr>
          <p:cNvPr id="3" name="Pladsholder til sidefod 2">
            <a:extLst>
              <a:ext uri="{FF2B5EF4-FFF2-40B4-BE49-F238E27FC236}">
                <a16:creationId xmlns:a16="http://schemas.microsoft.com/office/drawing/2014/main" id="{0E736B4B-6FA5-4CA1-9DC4-A591E478670D}"/>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9FD67692-DA68-4C3D-BCAA-B65ED076C4F9}"/>
              </a:ext>
            </a:extLst>
          </p:cNvPr>
          <p:cNvSpPr>
            <a:spLocks noGrp="1"/>
          </p:cNvSpPr>
          <p:nvPr>
            <p:ph type="sldNum" sz="quarter" idx="12"/>
          </p:nvPr>
        </p:nvSpPr>
        <p:spPr/>
        <p:txBody>
          <a:bodyPr/>
          <a:lstStyle/>
          <a:p>
            <a:fld id="{1E90DAE9-B012-4999-AFDF-40F8EE1F051A}" type="slidenum">
              <a:rPr lang="da-DK" smtClean="0"/>
              <a:t>‹#›</a:t>
            </a:fld>
            <a:endParaRPr lang="da-DK"/>
          </a:p>
        </p:txBody>
      </p:sp>
    </p:spTree>
    <p:extLst>
      <p:ext uri="{BB962C8B-B14F-4D97-AF65-F5344CB8AC3E}">
        <p14:creationId xmlns:p14="http://schemas.microsoft.com/office/powerpoint/2010/main" val="2946228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9E7D08-E6C6-4EB9-ACB8-072EC7B10A85}"/>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44923AC9-CF8E-4AFD-AC30-5AA8FCFEBE1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D34C2F38-9987-4E63-8DC7-778C0E5D57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C5CBA29A-080E-4DC4-81AD-00EF84D9BB16}"/>
              </a:ext>
            </a:extLst>
          </p:cNvPr>
          <p:cNvSpPr>
            <a:spLocks noGrp="1"/>
          </p:cNvSpPr>
          <p:nvPr>
            <p:ph type="dt" sz="half" idx="10"/>
          </p:nvPr>
        </p:nvSpPr>
        <p:spPr/>
        <p:txBody>
          <a:bodyPr/>
          <a:lstStyle/>
          <a:p>
            <a:fld id="{7B4C49D3-925E-448A-937F-478BE09CFCA2}" type="datetimeFigureOut">
              <a:rPr lang="da-DK" smtClean="0"/>
              <a:t>28-04-2026</a:t>
            </a:fld>
            <a:endParaRPr lang="da-DK"/>
          </a:p>
        </p:txBody>
      </p:sp>
      <p:sp>
        <p:nvSpPr>
          <p:cNvPr id="6" name="Pladsholder til sidefod 5">
            <a:extLst>
              <a:ext uri="{FF2B5EF4-FFF2-40B4-BE49-F238E27FC236}">
                <a16:creationId xmlns:a16="http://schemas.microsoft.com/office/drawing/2014/main" id="{E94AF644-DCFE-441D-B763-FFEB98C34CFF}"/>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7C749AEA-585C-4A10-BB49-FC6D76D0F6A0}"/>
              </a:ext>
            </a:extLst>
          </p:cNvPr>
          <p:cNvSpPr>
            <a:spLocks noGrp="1"/>
          </p:cNvSpPr>
          <p:nvPr>
            <p:ph type="sldNum" sz="quarter" idx="12"/>
          </p:nvPr>
        </p:nvSpPr>
        <p:spPr/>
        <p:txBody>
          <a:bodyPr/>
          <a:lstStyle/>
          <a:p>
            <a:fld id="{1E90DAE9-B012-4999-AFDF-40F8EE1F051A}" type="slidenum">
              <a:rPr lang="da-DK" smtClean="0"/>
              <a:t>‹#›</a:t>
            </a:fld>
            <a:endParaRPr lang="da-DK"/>
          </a:p>
        </p:txBody>
      </p:sp>
    </p:spTree>
    <p:extLst>
      <p:ext uri="{BB962C8B-B14F-4D97-AF65-F5344CB8AC3E}">
        <p14:creationId xmlns:p14="http://schemas.microsoft.com/office/powerpoint/2010/main" val="1039214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1E1436-D73A-4FED-9481-76683D6A1FAF}"/>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AAB6E610-4985-4C3A-81BE-2A91406D3B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C4451364-2517-4C18-B84B-F0A4C55E3D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014C7ACB-8657-4E52-8216-3DEB225137E5}"/>
              </a:ext>
            </a:extLst>
          </p:cNvPr>
          <p:cNvSpPr>
            <a:spLocks noGrp="1"/>
          </p:cNvSpPr>
          <p:nvPr>
            <p:ph type="dt" sz="half" idx="10"/>
          </p:nvPr>
        </p:nvSpPr>
        <p:spPr/>
        <p:txBody>
          <a:bodyPr/>
          <a:lstStyle/>
          <a:p>
            <a:fld id="{7B4C49D3-925E-448A-937F-478BE09CFCA2}" type="datetimeFigureOut">
              <a:rPr lang="da-DK" smtClean="0"/>
              <a:t>28-04-2026</a:t>
            </a:fld>
            <a:endParaRPr lang="da-DK"/>
          </a:p>
        </p:txBody>
      </p:sp>
      <p:sp>
        <p:nvSpPr>
          <p:cNvPr id="6" name="Pladsholder til sidefod 5">
            <a:extLst>
              <a:ext uri="{FF2B5EF4-FFF2-40B4-BE49-F238E27FC236}">
                <a16:creationId xmlns:a16="http://schemas.microsoft.com/office/drawing/2014/main" id="{EEABE76F-9305-4353-9134-63CD3B7347D9}"/>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CE4FFBD9-5EC5-4003-91F0-02B53C72248B}"/>
              </a:ext>
            </a:extLst>
          </p:cNvPr>
          <p:cNvSpPr>
            <a:spLocks noGrp="1"/>
          </p:cNvSpPr>
          <p:nvPr>
            <p:ph type="sldNum" sz="quarter" idx="12"/>
          </p:nvPr>
        </p:nvSpPr>
        <p:spPr/>
        <p:txBody>
          <a:bodyPr/>
          <a:lstStyle/>
          <a:p>
            <a:fld id="{1E90DAE9-B012-4999-AFDF-40F8EE1F051A}" type="slidenum">
              <a:rPr lang="da-DK" smtClean="0"/>
              <a:t>‹#›</a:t>
            </a:fld>
            <a:endParaRPr lang="da-DK"/>
          </a:p>
        </p:txBody>
      </p:sp>
    </p:spTree>
    <p:extLst>
      <p:ext uri="{BB962C8B-B14F-4D97-AF65-F5344CB8AC3E}">
        <p14:creationId xmlns:p14="http://schemas.microsoft.com/office/powerpoint/2010/main" val="3115837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84992D7E-8310-4F68-B0AA-8D430CDB4D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E814D1C8-4117-4F99-9442-69D0DB5404F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9633AA4D-5143-4D69-A80B-3CDEB3A3C18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4C49D3-925E-448A-937F-478BE09CFCA2}" type="datetimeFigureOut">
              <a:rPr lang="da-DK" smtClean="0"/>
              <a:t>28-04-2026</a:t>
            </a:fld>
            <a:endParaRPr lang="da-DK"/>
          </a:p>
        </p:txBody>
      </p:sp>
      <p:sp>
        <p:nvSpPr>
          <p:cNvPr id="5" name="Pladsholder til sidefod 4">
            <a:extLst>
              <a:ext uri="{FF2B5EF4-FFF2-40B4-BE49-F238E27FC236}">
                <a16:creationId xmlns:a16="http://schemas.microsoft.com/office/drawing/2014/main" id="{2FB5254A-8EA2-44E7-A0A4-90C5D5BB77E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EDD43E81-8C97-4D9C-8448-40A701B682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90DAE9-B012-4999-AFDF-40F8EE1F051A}" type="slidenum">
              <a:rPr lang="da-DK" smtClean="0"/>
              <a:t>‹#›</a:t>
            </a:fld>
            <a:endParaRPr lang="da-DK"/>
          </a:p>
        </p:txBody>
      </p:sp>
    </p:spTree>
    <p:extLst>
      <p:ext uri="{BB962C8B-B14F-4D97-AF65-F5344CB8AC3E}">
        <p14:creationId xmlns:p14="http://schemas.microsoft.com/office/powerpoint/2010/main" val="3752410666"/>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63511271-A390-4C08-A595-97977B04C43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6A4B4133-DFB8-4022-BDD5-2606A55ED2A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59C561E2-68B6-4D3C-A414-B367A3B8A12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da-DK"/>
              <a:t>Kunde NN</a:t>
            </a:r>
          </a:p>
        </p:txBody>
      </p:sp>
      <p:sp>
        <p:nvSpPr>
          <p:cNvPr id="5" name="Pladsholder til sidefod 4">
            <a:extLst>
              <a:ext uri="{FF2B5EF4-FFF2-40B4-BE49-F238E27FC236}">
                <a16:creationId xmlns:a16="http://schemas.microsoft.com/office/drawing/2014/main" id="{2D62ADB7-CF1A-466A-BE34-8D0377E39ED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lgn="l"/>
            <a:r>
              <a:rPr lang="da-DK" noProof="0" dirty="0"/>
              <a:t>Vederlagsrapport 2021</a:t>
            </a:r>
          </a:p>
        </p:txBody>
      </p:sp>
      <p:sp>
        <p:nvSpPr>
          <p:cNvPr id="6" name="Pladsholder til slidenummer 5">
            <a:extLst>
              <a:ext uri="{FF2B5EF4-FFF2-40B4-BE49-F238E27FC236}">
                <a16:creationId xmlns:a16="http://schemas.microsoft.com/office/drawing/2014/main" id="{B27F3557-4931-466B-A1E1-1CB217D6B71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8E36CD1-C27C-4872-A91D-3439FBDA9CEF}" type="slidenum">
              <a:rPr lang="da-DK" smtClean="0"/>
              <a:t>‹#›</a:t>
            </a:fld>
            <a:endParaRPr lang="da-DK"/>
          </a:p>
        </p:txBody>
      </p:sp>
    </p:spTree>
    <p:extLst>
      <p:ext uri="{BB962C8B-B14F-4D97-AF65-F5344CB8AC3E}">
        <p14:creationId xmlns:p14="http://schemas.microsoft.com/office/powerpoint/2010/main" val="651553171"/>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662" r:id="rId13"/>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prismfp.com/" TargetMode="External"/><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freightinvestorservices.com/" TargetMode="External"/><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6ECC701-E105-234D-B3D2-C6FC0074446C}"/>
              </a:ext>
            </a:extLst>
          </p:cNvPr>
          <p:cNvSpPr>
            <a:spLocks noGrp="1"/>
          </p:cNvSpPr>
          <p:nvPr>
            <p:ph type="ctrTitle"/>
          </p:nvPr>
        </p:nvSpPr>
        <p:spPr>
          <a:xfrm>
            <a:off x="651510" y="1138737"/>
            <a:ext cx="9416033" cy="2387600"/>
          </a:xfrm>
        </p:spPr>
        <p:txBody>
          <a:bodyPr>
            <a:normAutofit/>
          </a:bodyPr>
          <a:lstStyle/>
          <a:p>
            <a:pPr algn="l"/>
            <a:r>
              <a:rPr lang="en-US" sz="3470" noProof="0" dirty="0"/>
              <a:t>Prism Financial Products </a:t>
            </a:r>
            <a:r>
              <a:rPr lang="en-US" sz="3470" noProof="0" dirty="0" err="1"/>
              <a:t>Fondsmæglerselskab</a:t>
            </a:r>
            <a:r>
              <a:rPr lang="en-US" sz="3470" noProof="0" dirty="0"/>
              <a:t> A/S</a:t>
            </a:r>
          </a:p>
        </p:txBody>
      </p:sp>
      <p:sp>
        <p:nvSpPr>
          <p:cNvPr id="2" name="Subtitle 1">
            <a:extLst>
              <a:ext uri="{FF2B5EF4-FFF2-40B4-BE49-F238E27FC236}">
                <a16:creationId xmlns:a16="http://schemas.microsoft.com/office/drawing/2014/main" id="{DF33F826-F43F-9142-9FC5-6B8C806F6E1A}"/>
              </a:ext>
            </a:extLst>
          </p:cNvPr>
          <p:cNvSpPr>
            <a:spLocks noGrp="1"/>
          </p:cNvSpPr>
          <p:nvPr>
            <p:ph type="subTitle" idx="1"/>
          </p:nvPr>
        </p:nvSpPr>
        <p:spPr>
          <a:xfrm>
            <a:off x="651511" y="4017256"/>
            <a:ext cx="8383316" cy="1531861"/>
          </a:xfrm>
        </p:spPr>
        <p:txBody>
          <a:bodyPr>
            <a:normAutofit/>
          </a:bodyPr>
          <a:lstStyle/>
          <a:p>
            <a:pPr algn="l"/>
            <a:r>
              <a:rPr lang="en-US" sz="2800" noProof="0" dirty="0"/>
              <a:t>Legal Disclosures - 2025</a:t>
            </a:r>
          </a:p>
          <a:p>
            <a:endParaRPr lang="en-US" sz="2800" noProof="0" dirty="0"/>
          </a:p>
          <a:p>
            <a:endParaRPr lang="en-US" sz="11200" noProof="0" dirty="0"/>
          </a:p>
          <a:p>
            <a:endParaRPr lang="en-US" noProof="0" dirty="0"/>
          </a:p>
        </p:txBody>
      </p:sp>
      <p:sp>
        <p:nvSpPr>
          <p:cNvPr id="4" name="Titel 1">
            <a:extLst>
              <a:ext uri="{FF2B5EF4-FFF2-40B4-BE49-F238E27FC236}">
                <a16:creationId xmlns:a16="http://schemas.microsoft.com/office/drawing/2014/main" id="{E0A366DE-E164-4F23-9312-2C314021AD0D}"/>
              </a:ext>
            </a:extLst>
          </p:cNvPr>
          <p:cNvSpPr txBox="1">
            <a:spLocks/>
          </p:cNvSpPr>
          <p:nvPr/>
        </p:nvSpPr>
        <p:spPr>
          <a:xfrm>
            <a:off x="651510" y="835466"/>
            <a:ext cx="11055600" cy="507600"/>
          </a:xfrm>
          <a:prstGeom prst="rect">
            <a:avLst/>
          </a:prstGeom>
        </p:spPr>
        <p:txBody>
          <a:bodyPr vert="horz" lIns="91440" tIns="45720" rIns="91440" bIns="45720" rtlCol="0" anchor="b">
            <a:normAutofit fontScale="600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endParaRPr lang="en-US" noProof="0" dirty="0"/>
          </a:p>
        </p:txBody>
      </p:sp>
      <p:pic>
        <p:nvPicPr>
          <p:cNvPr id="7" name="Picture 6" descr="A colorful triangle with black text&#10;&#10;Description automatically generated">
            <a:extLst>
              <a:ext uri="{FF2B5EF4-FFF2-40B4-BE49-F238E27FC236}">
                <a16:creationId xmlns:a16="http://schemas.microsoft.com/office/drawing/2014/main" id="{4D90B0F3-92B2-6C79-4E92-5C2CF4407A73}"/>
              </a:ext>
            </a:extLst>
          </p:cNvPr>
          <p:cNvPicPr>
            <a:picLocks noChangeAspect="1"/>
          </p:cNvPicPr>
          <p:nvPr/>
        </p:nvPicPr>
        <p:blipFill rotWithShape="1">
          <a:blip r:embed="rId2">
            <a:extLst>
              <a:ext uri="{28A0092B-C50C-407E-A947-70E740481C1C}">
                <a14:useLocalDpi xmlns:a14="http://schemas.microsoft.com/office/drawing/2010/main" val="0"/>
              </a:ext>
            </a:extLst>
          </a:blip>
          <a:srcRect b="3955"/>
          <a:stretch/>
        </p:blipFill>
        <p:spPr>
          <a:xfrm>
            <a:off x="212481" y="213549"/>
            <a:ext cx="3260293" cy="1491182"/>
          </a:xfrm>
          <a:prstGeom prst="rect">
            <a:avLst/>
          </a:prstGeom>
        </p:spPr>
      </p:pic>
    </p:spTree>
    <p:extLst>
      <p:ext uri="{BB962C8B-B14F-4D97-AF65-F5344CB8AC3E}">
        <p14:creationId xmlns:p14="http://schemas.microsoft.com/office/powerpoint/2010/main" val="23938783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823A4D-B50F-473D-9D89-07ED33C0CF19}"/>
              </a:ext>
            </a:extLst>
          </p:cNvPr>
          <p:cNvSpPr>
            <a:spLocks noGrp="1"/>
          </p:cNvSpPr>
          <p:nvPr>
            <p:ph type="title"/>
          </p:nvPr>
        </p:nvSpPr>
        <p:spPr>
          <a:xfrm>
            <a:off x="556800" y="0"/>
            <a:ext cx="11055600" cy="1206500"/>
          </a:xfrm>
        </p:spPr>
        <p:txBody>
          <a:bodyPr>
            <a:normAutofit fontScale="90000"/>
          </a:bodyPr>
          <a:lstStyle/>
          <a:p>
            <a:br>
              <a:rPr lang="da-DK" dirty="0"/>
            </a:br>
            <a:br>
              <a:rPr lang="da-DK" dirty="0"/>
            </a:br>
            <a:br>
              <a:rPr lang="da-DK" dirty="0"/>
            </a:br>
            <a:r>
              <a:rPr lang="da-DK" dirty="0"/>
              <a:t>Legal Disclosures of </a:t>
            </a:r>
            <a:r>
              <a:rPr lang="da-DK" dirty="0" err="1"/>
              <a:t>Prism</a:t>
            </a:r>
            <a:r>
              <a:rPr lang="da-DK"/>
              <a:t> Financial Products </a:t>
            </a:r>
            <a:br>
              <a:rPr lang="da-DK"/>
            </a:br>
            <a:r>
              <a:rPr lang="da-DK"/>
              <a:t>Fondsmæglerselskab A/S</a:t>
            </a:r>
          </a:p>
        </p:txBody>
      </p:sp>
      <p:sp>
        <p:nvSpPr>
          <p:cNvPr id="3" name="Pladsholder til indhold 2">
            <a:extLst>
              <a:ext uri="{FF2B5EF4-FFF2-40B4-BE49-F238E27FC236}">
                <a16:creationId xmlns:a16="http://schemas.microsoft.com/office/drawing/2014/main" id="{E0D68026-96AA-4611-AA8D-14337EC02976}"/>
              </a:ext>
            </a:extLst>
          </p:cNvPr>
          <p:cNvSpPr>
            <a:spLocks noGrp="1"/>
          </p:cNvSpPr>
          <p:nvPr>
            <p:ph sz="quarter" idx="10"/>
          </p:nvPr>
        </p:nvSpPr>
        <p:spPr>
          <a:xfrm>
            <a:off x="556800" y="2183534"/>
            <a:ext cx="10766982" cy="3195782"/>
          </a:xfrm>
        </p:spPr>
        <p:txBody>
          <a:bodyPr vert="horz" lIns="91440" tIns="45720" rIns="91440" bIns="45720" rtlCol="0" anchor="t">
            <a:normAutofit/>
          </a:bodyPr>
          <a:lstStyle/>
          <a:p>
            <a:pPr marL="0" indent="0" algn="just">
              <a:buNone/>
            </a:pPr>
            <a:r>
              <a:rPr lang="en-US" sz="1200" b="0" noProof="0" dirty="0"/>
              <a:t>The Prism Financial Products </a:t>
            </a:r>
            <a:r>
              <a:rPr lang="en-US" sz="1200" b="0" noProof="0" dirty="0" err="1"/>
              <a:t>Fondsmæglerselskab</a:t>
            </a:r>
            <a:r>
              <a:rPr lang="en-US" sz="1200" b="0" noProof="0" dirty="0"/>
              <a:t> A/S remuneration </a:t>
            </a:r>
            <a:r>
              <a:rPr lang="en-US" sz="1200" noProof="0" dirty="0"/>
              <a:t>policy is published on the company’s website </a:t>
            </a:r>
            <a:r>
              <a:rPr lang="en-US" sz="1200" noProof="0" dirty="0">
                <a:hlinkClick r:id="rId2">
                  <a:extLst>
                    <a:ext uri="{A12FA001-AC4F-418D-AE19-62706E023703}">
                      <ahyp:hlinkClr xmlns:ahyp="http://schemas.microsoft.com/office/drawing/2018/hyperlinkcolor" val="tx"/>
                    </a:ext>
                  </a:extLst>
                </a:hlinkClick>
              </a:rPr>
              <a:t>https://prismfp.com</a:t>
            </a:r>
            <a:r>
              <a:rPr lang="en-US" sz="1200" noProof="0" dirty="0"/>
              <a:t> or available upon request from the company's office at </a:t>
            </a:r>
            <a:r>
              <a:rPr lang="en-US" sz="1200" noProof="0" dirty="0" err="1"/>
              <a:t>Matrikel</a:t>
            </a:r>
            <a:r>
              <a:rPr lang="en-US" sz="1200" noProof="0" dirty="0"/>
              <a:t> 1, Højbro </a:t>
            </a:r>
            <a:r>
              <a:rPr lang="en-US" sz="1200" noProof="0" dirty="0" err="1"/>
              <a:t>Plads</a:t>
            </a:r>
            <a:r>
              <a:rPr lang="en-US" sz="1200" noProof="0" dirty="0"/>
              <a:t> 10, 1200 Copenhagen K</a:t>
            </a:r>
            <a:r>
              <a:rPr lang="en-US" sz="1200" b="0" noProof="0" dirty="0"/>
              <a:t>.</a:t>
            </a:r>
          </a:p>
          <a:p>
            <a:pPr marL="0" indent="0" algn="just">
              <a:buNone/>
            </a:pPr>
            <a:r>
              <a:rPr lang="en-US" sz="1200" b="0" noProof="0" dirty="0"/>
              <a:t>The Board of Directors is responsible for </a:t>
            </a:r>
            <a:r>
              <a:rPr lang="en-US" sz="1200" noProof="0" dirty="0"/>
              <a:t>ensuring compliance</a:t>
            </a:r>
            <a:r>
              <a:rPr lang="en-US" sz="1200" b="0" noProof="0" dirty="0"/>
              <a:t> </a:t>
            </a:r>
            <a:r>
              <a:rPr lang="en-US" sz="1200" noProof="0" dirty="0"/>
              <a:t>with the remuneration</a:t>
            </a:r>
            <a:r>
              <a:rPr lang="en-US" sz="1200" b="0" noProof="0" dirty="0"/>
              <a:t> policy</a:t>
            </a:r>
            <a:r>
              <a:rPr lang="en-US" sz="1200" noProof="0" dirty="0"/>
              <a:t> and for any adjustments thereto, </a:t>
            </a:r>
            <a:r>
              <a:rPr lang="en-US" sz="1200" b="0" noProof="0" dirty="0"/>
              <a:t>and it is reviewed annually.</a:t>
            </a:r>
            <a:r>
              <a:rPr lang="en-US" sz="1200" noProof="0" dirty="0"/>
              <a:t> </a:t>
            </a:r>
            <a:endParaRPr lang="en-US" sz="1200" b="0" noProof="0" dirty="0">
              <a:ea typeface="Calibri"/>
              <a:cs typeface="Calibri"/>
            </a:endParaRPr>
          </a:p>
          <a:p>
            <a:pPr marL="0" indent="0" algn="just">
              <a:buNone/>
            </a:pPr>
            <a:r>
              <a:rPr lang="en-US" sz="1200" noProof="0" dirty="0"/>
              <a:t>The Board of Directors is responsible for approving and overseeing the remuneration of the highest paid employees as well as employees in controlling functions. The Board of Directors determines who are to be considered material risk takers within Prism Financial Products </a:t>
            </a:r>
            <a:r>
              <a:rPr lang="en-US" sz="1200" noProof="0" dirty="0" err="1"/>
              <a:t>Fondsmæglerselskab</a:t>
            </a:r>
            <a:r>
              <a:rPr lang="en-US" sz="1200" noProof="0" dirty="0"/>
              <a:t> A/S.</a:t>
            </a:r>
            <a:endParaRPr lang="en-US" sz="1200" b="0" noProof="0" dirty="0">
              <a:ea typeface="Calibri"/>
              <a:cs typeface="Calibri"/>
            </a:endParaRPr>
          </a:p>
          <a:p>
            <a:pPr marL="0" indent="0" algn="just">
              <a:buNone/>
            </a:pPr>
            <a:r>
              <a:rPr lang="en-US" sz="1200" b="0" noProof="0" dirty="0"/>
              <a:t>The remuneration</a:t>
            </a:r>
            <a:r>
              <a:rPr lang="en-US" sz="1200" noProof="0" dirty="0"/>
              <a:t> policy</a:t>
            </a:r>
            <a:r>
              <a:rPr lang="en-US" sz="1200" b="0" noProof="0" dirty="0"/>
              <a:t> aims</a:t>
            </a:r>
            <a:r>
              <a:rPr lang="en-US" sz="1200" noProof="0" dirty="0"/>
              <a:t> to</a:t>
            </a:r>
            <a:r>
              <a:rPr lang="en-US" sz="1200" b="0" noProof="0" dirty="0"/>
              <a:t> </a:t>
            </a:r>
            <a:r>
              <a:rPr lang="en-US" sz="1200" noProof="0" dirty="0"/>
              <a:t>encourage and reward</a:t>
            </a:r>
            <a:r>
              <a:rPr lang="en-US" sz="1200" b="0" noProof="0" dirty="0"/>
              <a:t> performance that creates </a:t>
            </a:r>
            <a:r>
              <a:rPr lang="en-US" sz="1200" noProof="0" dirty="0"/>
              <a:t>long-term</a:t>
            </a:r>
            <a:r>
              <a:rPr lang="en-US" sz="1200" b="0" noProof="0" dirty="0"/>
              <a:t> value for the </a:t>
            </a:r>
            <a:r>
              <a:rPr lang="en-US" sz="1200" noProof="0" dirty="0"/>
              <a:t>company</a:t>
            </a:r>
            <a:r>
              <a:rPr lang="en-US" sz="1200" b="0" noProof="0" dirty="0"/>
              <a:t> through results as well as </a:t>
            </a:r>
            <a:r>
              <a:rPr lang="en-US" sz="1200" noProof="0" dirty="0" err="1"/>
              <a:t>behaviour</a:t>
            </a:r>
            <a:r>
              <a:rPr lang="en-US" sz="1200" b="0" noProof="0" dirty="0"/>
              <a:t>.</a:t>
            </a:r>
            <a:endParaRPr lang="en-US" sz="1200" b="0" noProof="0" dirty="0">
              <a:ea typeface="Calibri"/>
              <a:cs typeface="Calibri"/>
            </a:endParaRPr>
          </a:p>
          <a:p>
            <a:pPr marL="0" indent="0" algn="just">
              <a:buNone/>
            </a:pPr>
            <a:r>
              <a:rPr lang="en-US" sz="1200" b="0" noProof="0" dirty="0"/>
              <a:t>This 2025 report has been written and approved by the Board of Directors at the board meeting </a:t>
            </a:r>
            <a:r>
              <a:rPr lang="en-US" sz="1200" noProof="0" dirty="0"/>
              <a:t>on 24th April</a:t>
            </a:r>
            <a:r>
              <a:rPr lang="en-US" sz="1200" b="0" noProof="0" dirty="0"/>
              <a:t>, 2026.</a:t>
            </a:r>
            <a:r>
              <a:rPr lang="en-US" sz="1200" noProof="0" dirty="0"/>
              <a:t> </a:t>
            </a:r>
            <a:endParaRPr lang="en-US" sz="1200" b="0" noProof="0" dirty="0">
              <a:ea typeface="Calibri"/>
              <a:cs typeface="Calibri"/>
            </a:endParaRPr>
          </a:p>
        </p:txBody>
      </p:sp>
      <p:sp>
        <p:nvSpPr>
          <p:cNvPr id="6" name="Pladsholder til slidenummer 5">
            <a:extLst>
              <a:ext uri="{FF2B5EF4-FFF2-40B4-BE49-F238E27FC236}">
                <a16:creationId xmlns:a16="http://schemas.microsoft.com/office/drawing/2014/main" id="{08D3ED90-44D8-4D71-8AFE-27E71D0D260C}"/>
              </a:ext>
            </a:extLst>
          </p:cNvPr>
          <p:cNvSpPr>
            <a:spLocks noGrp="1"/>
          </p:cNvSpPr>
          <p:nvPr>
            <p:ph type="sldNum" sz="quarter" idx="14"/>
          </p:nvPr>
        </p:nvSpPr>
        <p:spPr>
          <a:xfrm>
            <a:off x="9072154" y="6356350"/>
            <a:ext cx="2743200" cy="365125"/>
          </a:xfrm>
        </p:spPr>
        <p:txBody>
          <a:bodyPr/>
          <a:lstStyle/>
          <a:p>
            <a:fld id="{F8E36CD1-C27C-4872-A91D-3439FBDA9CEF}" type="slidenum">
              <a:rPr lang="da-DK" smtClean="0"/>
              <a:t>2</a:t>
            </a:fld>
            <a:endParaRPr lang="da-DK"/>
          </a:p>
        </p:txBody>
      </p:sp>
      <p:pic>
        <p:nvPicPr>
          <p:cNvPr id="4" name="Picture 3" descr="A colorful triangle with black text&#10;&#10;Description automatically generated">
            <a:extLst>
              <a:ext uri="{FF2B5EF4-FFF2-40B4-BE49-F238E27FC236}">
                <a16:creationId xmlns:a16="http://schemas.microsoft.com/office/drawing/2014/main" id="{2EF04ED8-16CA-42AC-F21E-2C5E920BE5E8}"/>
              </a:ext>
            </a:extLst>
          </p:cNvPr>
          <p:cNvPicPr>
            <a:picLocks noChangeAspect="1"/>
          </p:cNvPicPr>
          <p:nvPr/>
        </p:nvPicPr>
        <p:blipFill rotWithShape="1">
          <a:blip r:embed="rId3">
            <a:extLst>
              <a:ext uri="{28A0092B-C50C-407E-A947-70E740481C1C}">
                <a14:useLocalDpi xmlns:a14="http://schemas.microsoft.com/office/drawing/2010/main" val="0"/>
              </a:ext>
            </a:extLst>
          </a:blip>
          <a:srcRect b="3955"/>
          <a:stretch/>
        </p:blipFill>
        <p:spPr>
          <a:xfrm>
            <a:off x="173404" y="125615"/>
            <a:ext cx="1644311" cy="752070"/>
          </a:xfrm>
          <a:prstGeom prst="rect">
            <a:avLst/>
          </a:prstGeom>
        </p:spPr>
      </p:pic>
    </p:spTree>
    <p:extLst>
      <p:ext uri="{BB962C8B-B14F-4D97-AF65-F5344CB8AC3E}">
        <p14:creationId xmlns:p14="http://schemas.microsoft.com/office/powerpoint/2010/main" val="493614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823A4D-B50F-473D-9D89-07ED33C0CF19}"/>
              </a:ext>
            </a:extLst>
          </p:cNvPr>
          <p:cNvSpPr>
            <a:spLocks noGrp="1"/>
          </p:cNvSpPr>
          <p:nvPr>
            <p:ph type="title"/>
          </p:nvPr>
        </p:nvSpPr>
        <p:spPr>
          <a:xfrm>
            <a:off x="568200" y="137432"/>
            <a:ext cx="11055600" cy="1148356"/>
          </a:xfrm>
        </p:spPr>
        <p:txBody>
          <a:bodyPr>
            <a:normAutofit fontScale="90000"/>
          </a:bodyPr>
          <a:lstStyle/>
          <a:p>
            <a:br>
              <a:rPr lang="en-US" noProof="0" dirty="0"/>
            </a:br>
            <a:br>
              <a:rPr lang="en-US" noProof="0" dirty="0"/>
            </a:br>
            <a:r>
              <a:rPr lang="en-US" noProof="0" dirty="0"/>
              <a:t>Legal Disclosures of the Board of Directors</a:t>
            </a:r>
          </a:p>
        </p:txBody>
      </p:sp>
      <p:sp>
        <p:nvSpPr>
          <p:cNvPr id="3" name="Pladsholder til indhold 2">
            <a:extLst>
              <a:ext uri="{FF2B5EF4-FFF2-40B4-BE49-F238E27FC236}">
                <a16:creationId xmlns:a16="http://schemas.microsoft.com/office/drawing/2014/main" id="{E0D68026-96AA-4611-AA8D-14337EC02976}"/>
              </a:ext>
            </a:extLst>
          </p:cNvPr>
          <p:cNvSpPr>
            <a:spLocks noGrp="1"/>
          </p:cNvSpPr>
          <p:nvPr>
            <p:ph sz="quarter" idx="10"/>
          </p:nvPr>
        </p:nvSpPr>
        <p:spPr>
          <a:xfrm>
            <a:off x="568200" y="2254108"/>
            <a:ext cx="5924040" cy="3177427"/>
          </a:xfrm>
        </p:spPr>
        <p:txBody>
          <a:bodyPr vert="horz" lIns="91440" tIns="45720" rIns="91440" bIns="45720" rtlCol="0" anchor="t">
            <a:noAutofit/>
          </a:bodyPr>
          <a:lstStyle/>
          <a:p>
            <a:pPr marL="0" indent="0" algn="just">
              <a:buNone/>
            </a:pPr>
            <a:r>
              <a:rPr lang="en-US" sz="1200" b="0" noProof="0" dirty="0"/>
              <a:t>According to the Danish Investment Firms and Investment Services and Activities Act section 107 (5</a:t>
            </a:r>
            <a:r>
              <a:rPr lang="en-US" sz="1200" noProof="0" dirty="0"/>
              <a:t>)-(</a:t>
            </a:r>
            <a:r>
              <a:rPr lang="en-US" sz="1200" b="0" noProof="0" dirty="0"/>
              <a:t>7</a:t>
            </a:r>
            <a:r>
              <a:rPr lang="en-US" sz="1200" noProof="0" dirty="0"/>
              <a:t>),</a:t>
            </a:r>
            <a:r>
              <a:rPr lang="en-US" sz="1200" b="0" noProof="0" dirty="0"/>
              <a:t> Prism Financial Products </a:t>
            </a:r>
            <a:r>
              <a:rPr lang="en-US" sz="1200" b="0" noProof="0" dirty="0" err="1"/>
              <a:t>Fondsmæglerselskab</a:t>
            </a:r>
            <a:r>
              <a:rPr lang="en-US" sz="1200" b="0" noProof="0" dirty="0"/>
              <a:t> A/S has </a:t>
            </a:r>
            <a:r>
              <a:rPr lang="en-US" sz="1200" noProof="0" dirty="0"/>
              <a:t>prepared a</a:t>
            </a:r>
            <a:r>
              <a:rPr lang="en-US" sz="1200" b="0" noProof="0" dirty="0"/>
              <a:t> remuneration report covering the remuneration of the management of the company and the Board of </a:t>
            </a:r>
            <a:r>
              <a:rPr lang="en-US" sz="1200" noProof="0" dirty="0"/>
              <a:t>D</a:t>
            </a:r>
            <a:r>
              <a:rPr lang="en-US" sz="1200" b="0" noProof="0" dirty="0"/>
              <a:t>irectors for the financial year 2025.</a:t>
            </a:r>
          </a:p>
          <a:p>
            <a:pPr marL="0" indent="0" algn="just">
              <a:buNone/>
            </a:pPr>
            <a:r>
              <a:rPr lang="en-US" sz="1200" b="0" noProof="0" dirty="0"/>
              <a:t>The Board of Directors are compensated only with fixed remuneration, if any, and not with any form </a:t>
            </a:r>
            <a:r>
              <a:rPr lang="en-US" sz="1200" dirty="0"/>
              <a:t>o</a:t>
            </a:r>
            <a:r>
              <a:rPr lang="en-US" sz="1200" b="0" noProof="0" dirty="0"/>
              <a:t>f variable remuneration. The remuneration is cash only.</a:t>
            </a:r>
            <a:endParaRPr lang="en-US" sz="1200" b="0" noProof="0" dirty="0">
              <a:ea typeface="Calibri"/>
              <a:cs typeface="Calibri"/>
            </a:endParaRPr>
          </a:p>
          <a:p>
            <a:pPr marL="0" indent="0" algn="just">
              <a:buNone/>
            </a:pPr>
            <a:r>
              <a:rPr lang="en-US" sz="1200" b="0" noProof="0" dirty="0"/>
              <a:t>Remuneration of members of the Board of Directors is set individually at a market competitive level that reflects the competencies and contribution provided in view of the complexity and the extent of the tasks and responsibilities.</a:t>
            </a:r>
            <a:endParaRPr lang="en-US" sz="1200" b="0" noProof="0" dirty="0">
              <a:ea typeface="Calibri"/>
              <a:cs typeface="Calibri"/>
            </a:endParaRPr>
          </a:p>
          <a:p>
            <a:pPr marL="0" indent="0" algn="just">
              <a:buNone/>
            </a:pPr>
            <a:r>
              <a:rPr lang="en-US" sz="1200" noProof="0" dirty="0"/>
              <a:t>The level of remuneration for the Board of Directors is decided annually and presented at the shareholders’ meeting for approval of the financial statements.</a:t>
            </a:r>
            <a:endParaRPr lang="en-US" sz="1200" i="0" noProof="0" dirty="0">
              <a:solidFill>
                <a:srgbClr val="000000"/>
              </a:solidFill>
              <a:effectLst/>
            </a:endParaRPr>
          </a:p>
          <a:p>
            <a:pPr marL="0" indent="0" algn="just">
              <a:buNone/>
            </a:pPr>
            <a:r>
              <a:rPr lang="en-US" sz="1200" b="0" noProof="0" dirty="0"/>
              <a:t>For further information of the remuneration of the Board of Directors at Prism Financial Services </a:t>
            </a:r>
            <a:r>
              <a:rPr lang="en-US" sz="1200" b="0" noProof="0" dirty="0" err="1"/>
              <a:t>Fondsmæglerselskab</a:t>
            </a:r>
            <a:r>
              <a:rPr lang="en-US" sz="1200" b="0" noProof="0" dirty="0"/>
              <a:t> A/S</a:t>
            </a:r>
            <a:r>
              <a:rPr lang="en-US" sz="1200" noProof="0" dirty="0"/>
              <a:t>,</a:t>
            </a:r>
            <a:r>
              <a:rPr lang="en-US" sz="1200" b="0" noProof="0" dirty="0"/>
              <a:t> please visit the </a:t>
            </a:r>
            <a:r>
              <a:rPr lang="en-US" sz="1200" noProof="0" dirty="0"/>
              <a:t>company’s</a:t>
            </a:r>
            <a:r>
              <a:rPr lang="en-US" sz="1200" b="0" noProof="0" dirty="0"/>
              <a:t> </a:t>
            </a:r>
            <a:r>
              <a:rPr lang="en-US" sz="1200" noProof="0" dirty="0"/>
              <a:t>website</a:t>
            </a:r>
            <a:r>
              <a:rPr lang="en-US" sz="1200" b="0" noProof="0" dirty="0"/>
              <a:t> </a:t>
            </a:r>
            <a:r>
              <a:rPr lang="en-US" sz="1200" b="0" noProof="0" dirty="0">
                <a:hlinkClick r:id="rId2">
                  <a:extLst>
                    <a:ext uri="{A12FA001-AC4F-418D-AE19-62706E023703}">
                      <ahyp:hlinkClr xmlns:ahyp="http://schemas.microsoft.com/office/drawing/2018/hyperlinkcolor" val="tx"/>
                    </a:ext>
                  </a:extLst>
                </a:hlinkClick>
              </a:rPr>
              <a:t>https://prismfp.com</a:t>
            </a:r>
            <a:r>
              <a:rPr lang="en-US" sz="1200" b="0" noProof="0" dirty="0"/>
              <a:t> or contact the company at the </a:t>
            </a:r>
            <a:r>
              <a:rPr lang="en-US" sz="1200" noProof="0" dirty="0"/>
              <a:t>address </a:t>
            </a:r>
            <a:r>
              <a:rPr lang="en-US" sz="1200" noProof="0" dirty="0" err="1"/>
              <a:t>Matrikel</a:t>
            </a:r>
            <a:r>
              <a:rPr lang="en-US" sz="1200" noProof="0" dirty="0"/>
              <a:t> 1, Højbro</a:t>
            </a:r>
            <a:r>
              <a:rPr lang="en-US" sz="1200" b="0" noProof="0" dirty="0"/>
              <a:t> </a:t>
            </a:r>
            <a:r>
              <a:rPr lang="en-US" sz="1200" b="0" noProof="0" dirty="0" err="1"/>
              <a:t>Plads</a:t>
            </a:r>
            <a:r>
              <a:rPr lang="en-US" sz="1200" b="0" noProof="0" dirty="0"/>
              <a:t> 10, 1200 Copenhagen K.</a:t>
            </a:r>
            <a:endParaRPr lang="en-US" sz="1200" b="0" noProof="0" dirty="0">
              <a:ea typeface="Calibri"/>
              <a:cs typeface="Calibri"/>
            </a:endParaRPr>
          </a:p>
        </p:txBody>
      </p:sp>
      <p:graphicFrame>
        <p:nvGraphicFramePr>
          <p:cNvPr id="12" name="Tabel 12">
            <a:extLst>
              <a:ext uri="{FF2B5EF4-FFF2-40B4-BE49-F238E27FC236}">
                <a16:creationId xmlns:a16="http://schemas.microsoft.com/office/drawing/2014/main" id="{C11C8B5E-CE08-4704-9514-1784BECA3BFC}"/>
              </a:ext>
            </a:extLst>
          </p:cNvPr>
          <p:cNvGraphicFramePr>
            <a:graphicFrameLocks noGrp="1"/>
          </p:cNvGraphicFramePr>
          <p:nvPr>
            <p:ph sz="quarter" idx="11"/>
            <p:extLst>
              <p:ext uri="{D42A27DB-BD31-4B8C-83A1-F6EECF244321}">
                <p14:modId xmlns:p14="http://schemas.microsoft.com/office/powerpoint/2010/main" val="3976118975"/>
              </p:ext>
            </p:extLst>
          </p:nvPr>
        </p:nvGraphicFramePr>
        <p:xfrm>
          <a:off x="7088378" y="2259222"/>
          <a:ext cx="4741190" cy="2620475"/>
        </p:xfrm>
        <a:graphic>
          <a:graphicData uri="http://schemas.openxmlformats.org/drawingml/2006/table">
            <a:tbl>
              <a:tblPr firstRow="1" bandRow="1">
                <a:tableStyleId>{5C22544A-7EE6-4342-B048-85BDC9FD1C3A}</a:tableStyleId>
              </a:tblPr>
              <a:tblGrid>
                <a:gridCol w="2281959">
                  <a:extLst>
                    <a:ext uri="{9D8B030D-6E8A-4147-A177-3AD203B41FA5}">
                      <a16:colId xmlns:a16="http://schemas.microsoft.com/office/drawing/2014/main" val="1701505941"/>
                    </a:ext>
                  </a:extLst>
                </a:gridCol>
                <a:gridCol w="832918">
                  <a:extLst>
                    <a:ext uri="{9D8B030D-6E8A-4147-A177-3AD203B41FA5}">
                      <a16:colId xmlns:a16="http://schemas.microsoft.com/office/drawing/2014/main" val="1893558502"/>
                    </a:ext>
                  </a:extLst>
                </a:gridCol>
                <a:gridCol w="787652">
                  <a:extLst>
                    <a:ext uri="{9D8B030D-6E8A-4147-A177-3AD203B41FA5}">
                      <a16:colId xmlns:a16="http://schemas.microsoft.com/office/drawing/2014/main" val="1058202219"/>
                    </a:ext>
                  </a:extLst>
                </a:gridCol>
                <a:gridCol w="838661">
                  <a:extLst>
                    <a:ext uri="{9D8B030D-6E8A-4147-A177-3AD203B41FA5}">
                      <a16:colId xmlns:a16="http://schemas.microsoft.com/office/drawing/2014/main" val="1361571092"/>
                    </a:ext>
                  </a:extLst>
                </a:gridCol>
              </a:tblGrid>
              <a:tr h="540000">
                <a:tc>
                  <a:txBody>
                    <a:bodyPr/>
                    <a:lstStyle/>
                    <a:p>
                      <a:r>
                        <a:rPr lang="en-US" sz="1100" noProof="0" dirty="0"/>
                        <a:t>Remuneration </a:t>
                      </a:r>
                      <a:r>
                        <a:rPr lang="en-US" sz="1100" noProof="0" dirty="0" err="1"/>
                        <a:t>t.DKK</a:t>
                      </a:r>
                      <a:endParaRPr lang="en-US" sz="1100" noProof="0" dirty="0"/>
                    </a:p>
                  </a:txBody>
                  <a:tcPr anchor="ctr"/>
                </a:tc>
                <a:tc>
                  <a:txBody>
                    <a:bodyPr/>
                    <a:lstStyle/>
                    <a:p>
                      <a:pPr algn="ctr"/>
                      <a:r>
                        <a:rPr lang="en-US" sz="1100" noProof="0" dirty="0"/>
                        <a:t>2025</a:t>
                      </a:r>
                    </a:p>
                  </a:txBody>
                  <a:tcPr anchor="ctr"/>
                </a:tc>
                <a:tc>
                  <a:txBody>
                    <a:bodyPr/>
                    <a:lstStyle/>
                    <a:p>
                      <a:pPr algn="ctr"/>
                      <a:r>
                        <a:rPr lang="en-US" sz="1100" noProof="0" dirty="0"/>
                        <a:t>2024</a:t>
                      </a:r>
                    </a:p>
                  </a:txBody>
                  <a:tcPr anchor="ctr"/>
                </a:tc>
                <a:tc>
                  <a:txBody>
                    <a:bodyPr/>
                    <a:lstStyle/>
                    <a:p>
                      <a:pPr algn="ctr"/>
                      <a:r>
                        <a:rPr lang="en-US" sz="1100" noProof="0" dirty="0"/>
                        <a:t>2023</a:t>
                      </a:r>
                    </a:p>
                  </a:txBody>
                  <a:tcPr anchor="ctr"/>
                </a:tc>
                <a:extLst>
                  <a:ext uri="{0D108BD9-81ED-4DB2-BD59-A6C34878D82A}">
                    <a16:rowId xmlns:a16="http://schemas.microsoft.com/office/drawing/2014/main" val="2810062816"/>
                  </a:ext>
                </a:extLst>
              </a:tr>
              <a:tr h="701286">
                <a:tc>
                  <a:txBody>
                    <a:bodyPr/>
                    <a:lstStyle/>
                    <a:p>
                      <a:r>
                        <a:rPr lang="en-US" sz="1100" noProof="0" dirty="0"/>
                        <a:t>Kevin Martins da Silva, Chair</a:t>
                      </a:r>
                    </a:p>
                  </a:txBody>
                  <a:tcPr anchor="ctr"/>
                </a:tc>
                <a:tc>
                  <a:txBody>
                    <a:bodyPr/>
                    <a:lstStyle/>
                    <a:p>
                      <a:pPr algn="ctr"/>
                      <a:r>
                        <a:rPr lang="en-US" sz="1100" noProof="0" dirty="0"/>
                        <a:t>0</a:t>
                      </a:r>
                    </a:p>
                  </a:txBody>
                  <a:tcPr anchor="ctr"/>
                </a:tc>
                <a:tc>
                  <a:txBody>
                    <a:bodyPr/>
                    <a:lstStyle/>
                    <a:p>
                      <a:pPr algn="ctr"/>
                      <a:r>
                        <a:rPr lang="en-US" sz="1100" noProof="0" dirty="0"/>
                        <a:t>0</a:t>
                      </a:r>
                    </a:p>
                  </a:txBody>
                  <a:tcPr anchor="ctr"/>
                </a:tc>
                <a:tc>
                  <a:txBody>
                    <a:bodyPr/>
                    <a:lstStyle/>
                    <a:p>
                      <a:pPr algn="ctr"/>
                      <a:r>
                        <a:rPr lang="en-US" sz="1100" noProof="0" dirty="0"/>
                        <a:t>0</a:t>
                      </a:r>
                    </a:p>
                  </a:txBody>
                  <a:tcPr anchor="ctr"/>
                </a:tc>
                <a:extLst>
                  <a:ext uri="{0D108BD9-81ED-4DB2-BD59-A6C34878D82A}">
                    <a16:rowId xmlns:a16="http://schemas.microsoft.com/office/drawing/2014/main" val="3733635290"/>
                  </a:ext>
                </a:extLst>
              </a:tr>
              <a:tr h="663152">
                <a:tc>
                  <a:txBody>
                    <a:bodyPr/>
                    <a:lstStyle/>
                    <a:p>
                      <a:r>
                        <a:rPr lang="en-US" sz="1100" noProof="0" dirty="0"/>
                        <a:t>David Martins da Silva</a:t>
                      </a:r>
                    </a:p>
                  </a:txBody>
                  <a:tcPr anchor="ctr"/>
                </a:tc>
                <a:tc>
                  <a:txBody>
                    <a:bodyPr/>
                    <a:lstStyle/>
                    <a:p>
                      <a:pPr algn="ctr"/>
                      <a:r>
                        <a:rPr lang="en-US" sz="1100" noProof="0" dirty="0"/>
                        <a:t>0</a:t>
                      </a:r>
                    </a:p>
                  </a:txBody>
                  <a:tcPr anchor="ctr"/>
                </a:tc>
                <a:tc>
                  <a:txBody>
                    <a:bodyPr/>
                    <a:lstStyle/>
                    <a:p>
                      <a:pPr algn="ctr"/>
                      <a:r>
                        <a:rPr lang="en-US" sz="1100" noProof="0" dirty="0"/>
                        <a:t>0</a:t>
                      </a:r>
                    </a:p>
                  </a:txBody>
                  <a:tcPr anchor="ctr"/>
                </a:tc>
                <a:tc>
                  <a:txBody>
                    <a:bodyPr/>
                    <a:lstStyle/>
                    <a:p>
                      <a:pPr algn="ctr"/>
                      <a:r>
                        <a:rPr lang="en-US" sz="1100" noProof="0" dirty="0"/>
                        <a:t>0</a:t>
                      </a:r>
                    </a:p>
                  </a:txBody>
                  <a:tcPr anchor="ctr"/>
                </a:tc>
                <a:extLst>
                  <a:ext uri="{0D108BD9-81ED-4DB2-BD59-A6C34878D82A}">
                    <a16:rowId xmlns:a16="http://schemas.microsoft.com/office/drawing/2014/main" val="444345793"/>
                  </a:ext>
                </a:extLst>
              </a:tr>
              <a:tr h="716037">
                <a:tc>
                  <a:txBody>
                    <a:bodyPr/>
                    <a:lstStyle/>
                    <a:p>
                      <a:r>
                        <a:rPr lang="en-US" sz="1100" noProof="0" dirty="0"/>
                        <a:t>Paul Philip Swaddling</a:t>
                      </a:r>
                    </a:p>
                  </a:txBody>
                  <a:tcPr anchor="ctr"/>
                </a:tc>
                <a:tc>
                  <a:txBody>
                    <a:bodyPr/>
                    <a:lstStyle/>
                    <a:p>
                      <a:pPr algn="ctr"/>
                      <a:r>
                        <a:rPr lang="en-US" sz="1100" noProof="0" dirty="0"/>
                        <a:t>0</a:t>
                      </a:r>
                    </a:p>
                  </a:txBody>
                  <a:tcPr anchor="ctr"/>
                </a:tc>
                <a:tc>
                  <a:txBody>
                    <a:bodyPr/>
                    <a:lstStyle/>
                    <a:p>
                      <a:pPr algn="ctr"/>
                      <a:r>
                        <a:rPr lang="en-US" sz="1100" noProof="0" dirty="0"/>
                        <a:t>0</a:t>
                      </a:r>
                    </a:p>
                  </a:txBody>
                  <a:tcPr anchor="ctr"/>
                </a:tc>
                <a:tc>
                  <a:txBody>
                    <a:bodyPr/>
                    <a:lstStyle/>
                    <a:p>
                      <a:pPr algn="ctr"/>
                      <a:r>
                        <a:rPr lang="en-US" sz="1100" noProof="0" dirty="0"/>
                        <a:t>0</a:t>
                      </a:r>
                    </a:p>
                  </a:txBody>
                  <a:tcPr anchor="ctr"/>
                </a:tc>
                <a:extLst>
                  <a:ext uri="{0D108BD9-81ED-4DB2-BD59-A6C34878D82A}">
                    <a16:rowId xmlns:a16="http://schemas.microsoft.com/office/drawing/2014/main" val="3157494570"/>
                  </a:ext>
                </a:extLst>
              </a:tr>
            </a:tbl>
          </a:graphicData>
        </a:graphic>
      </p:graphicFrame>
      <p:sp>
        <p:nvSpPr>
          <p:cNvPr id="6" name="Pladsholder til slidenummer 5">
            <a:extLst>
              <a:ext uri="{FF2B5EF4-FFF2-40B4-BE49-F238E27FC236}">
                <a16:creationId xmlns:a16="http://schemas.microsoft.com/office/drawing/2014/main" id="{08D3ED90-44D8-4D71-8AFE-27E71D0D260C}"/>
              </a:ext>
            </a:extLst>
          </p:cNvPr>
          <p:cNvSpPr>
            <a:spLocks noGrp="1"/>
          </p:cNvSpPr>
          <p:nvPr>
            <p:ph type="sldNum" sz="quarter" idx="14"/>
          </p:nvPr>
        </p:nvSpPr>
        <p:spPr>
          <a:xfrm>
            <a:off x="9086367" y="6355443"/>
            <a:ext cx="2743200" cy="365125"/>
          </a:xfrm>
        </p:spPr>
        <p:txBody>
          <a:bodyPr/>
          <a:lstStyle/>
          <a:p>
            <a:fld id="{F8E36CD1-C27C-4872-A91D-3439FBDA9CEF}" type="slidenum">
              <a:rPr lang="en-US" noProof="0" smtClean="0"/>
              <a:t>3</a:t>
            </a:fld>
            <a:endParaRPr lang="en-US" noProof="0" dirty="0"/>
          </a:p>
        </p:txBody>
      </p:sp>
      <p:pic>
        <p:nvPicPr>
          <p:cNvPr id="4" name="Picture 3" descr="A colorful triangle with black text&#10;&#10;Description automatically generated">
            <a:extLst>
              <a:ext uri="{FF2B5EF4-FFF2-40B4-BE49-F238E27FC236}">
                <a16:creationId xmlns:a16="http://schemas.microsoft.com/office/drawing/2014/main" id="{5CF1B40E-09FB-0AD9-76A8-0A91FAE34C40}"/>
              </a:ext>
            </a:extLst>
          </p:cNvPr>
          <p:cNvPicPr>
            <a:picLocks noChangeAspect="1"/>
          </p:cNvPicPr>
          <p:nvPr/>
        </p:nvPicPr>
        <p:blipFill rotWithShape="1">
          <a:blip r:embed="rId3">
            <a:extLst>
              <a:ext uri="{28A0092B-C50C-407E-A947-70E740481C1C}">
                <a14:useLocalDpi xmlns:a14="http://schemas.microsoft.com/office/drawing/2010/main" val="0"/>
              </a:ext>
            </a:extLst>
          </a:blip>
          <a:srcRect b="3955"/>
          <a:stretch/>
        </p:blipFill>
        <p:spPr>
          <a:xfrm>
            <a:off x="212481" y="213549"/>
            <a:ext cx="1644311" cy="752070"/>
          </a:xfrm>
          <a:prstGeom prst="rect">
            <a:avLst/>
          </a:prstGeom>
        </p:spPr>
      </p:pic>
    </p:spTree>
    <p:extLst>
      <p:ext uri="{BB962C8B-B14F-4D97-AF65-F5344CB8AC3E}">
        <p14:creationId xmlns:p14="http://schemas.microsoft.com/office/powerpoint/2010/main" val="19384105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823A4D-B50F-473D-9D89-07ED33C0CF19}"/>
              </a:ext>
            </a:extLst>
          </p:cNvPr>
          <p:cNvSpPr>
            <a:spLocks noGrp="1"/>
          </p:cNvSpPr>
          <p:nvPr>
            <p:ph type="title"/>
          </p:nvPr>
        </p:nvSpPr>
        <p:spPr>
          <a:xfrm>
            <a:off x="556800" y="136525"/>
            <a:ext cx="11055600" cy="1107623"/>
          </a:xfrm>
        </p:spPr>
        <p:txBody>
          <a:bodyPr>
            <a:normAutofit fontScale="90000"/>
          </a:bodyPr>
          <a:lstStyle/>
          <a:p>
            <a:br>
              <a:rPr lang="en-US" noProof="0" dirty="0"/>
            </a:br>
            <a:br>
              <a:rPr lang="en-US" noProof="0" dirty="0"/>
            </a:br>
            <a:r>
              <a:rPr lang="en-US" noProof="0" dirty="0"/>
              <a:t>Legal Disclosures of the Executive Board</a:t>
            </a:r>
          </a:p>
        </p:txBody>
      </p:sp>
      <p:sp>
        <p:nvSpPr>
          <p:cNvPr id="3" name="Pladsholder til indhold 2">
            <a:extLst>
              <a:ext uri="{FF2B5EF4-FFF2-40B4-BE49-F238E27FC236}">
                <a16:creationId xmlns:a16="http://schemas.microsoft.com/office/drawing/2014/main" id="{E0D68026-96AA-4611-AA8D-14337EC02976}"/>
              </a:ext>
            </a:extLst>
          </p:cNvPr>
          <p:cNvSpPr>
            <a:spLocks noGrp="1"/>
          </p:cNvSpPr>
          <p:nvPr>
            <p:ph sz="quarter" idx="10"/>
          </p:nvPr>
        </p:nvSpPr>
        <p:spPr>
          <a:xfrm>
            <a:off x="597785" y="2022286"/>
            <a:ext cx="5539200" cy="2298368"/>
          </a:xfrm>
        </p:spPr>
        <p:txBody>
          <a:bodyPr>
            <a:normAutofit/>
          </a:bodyPr>
          <a:lstStyle/>
          <a:p>
            <a:pPr marL="0" indent="0" algn="just">
              <a:buNone/>
            </a:pPr>
            <a:r>
              <a:rPr lang="en-US" sz="1200" b="0" noProof="0" dirty="0"/>
              <a:t>The </a:t>
            </a:r>
            <a:r>
              <a:rPr lang="en-US" sz="1200" noProof="0" dirty="0"/>
              <a:t>Executive Board </a:t>
            </a:r>
            <a:r>
              <a:rPr lang="en-US" sz="1200" b="0" noProof="0" dirty="0"/>
              <a:t>is compensated with a monthly remuneration package consisting of fixed remuneration, variable remuneration and a pension benefit. The Board of Directors have the opportunity to award an annual bonus at the discretion of the Board </a:t>
            </a:r>
            <a:r>
              <a:rPr lang="en-US" sz="1200" noProof="0" dirty="0"/>
              <a:t>of Directors.</a:t>
            </a:r>
            <a:r>
              <a:rPr lang="en-US" sz="1200" b="0" noProof="0" dirty="0"/>
              <a:t> </a:t>
            </a:r>
          </a:p>
          <a:p>
            <a:pPr marL="0" indent="0">
              <a:buNone/>
            </a:pPr>
            <a:r>
              <a:rPr lang="en-US" sz="1200" noProof="0" dirty="0"/>
              <a:t>Remuneration</a:t>
            </a:r>
            <a:r>
              <a:rPr lang="en-US" sz="1200" b="0" noProof="0" dirty="0"/>
              <a:t> for the Executive Board is evaluated and set by the Board of Directors.</a:t>
            </a:r>
          </a:p>
        </p:txBody>
      </p:sp>
      <p:sp>
        <p:nvSpPr>
          <p:cNvPr id="5" name="Pladsholder til dato 4">
            <a:extLst>
              <a:ext uri="{FF2B5EF4-FFF2-40B4-BE49-F238E27FC236}">
                <a16:creationId xmlns:a16="http://schemas.microsoft.com/office/drawing/2014/main" id="{70F4CD17-C951-4D74-8301-E98C5EFFA50B}"/>
              </a:ext>
            </a:extLst>
          </p:cNvPr>
          <p:cNvSpPr>
            <a:spLocks noGrp="1"/>
          </p:cNvSpPr>
          <p:nvPr>
            <p:ph type="dt" sz="half" idx="12"/>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a:ln>
                  <a:noFill/>
                </a:ln>
                <a:solidFill>
                  <a:srgbClr val="FFFFFF"/>
                </a:solidFill>
                <a:effectLst/>
                <a:uLnTx/>
                <a:uFillTx/>
                <a:latin typeface="Verdana"/>
                <a:ea typeface="+mn-ea"/>
                <a:cs typeface="+mn-cs"/>
              </a:rPr>
              <a:t>Kunde NN</a:t>
            </a:r>
          </a:p>
        </p:txBody>
      </p:sp>
      <p:sp>
        <p:nvSpPr>
          <p:cNvPr id="6" name="Pladsholder til slidenummer 5">
            <a:extLst>
              <a:ext uri="{FF2B5EF4-FFF2-40B4-BE49-F238E27FC236}">
                <a16:creationId xmlns:a16="http://schemas.microsoft.com/office/drawing/2014/main" id="{08D3ED90-44D8-4D71-8AFE-27E71D0D260C}"/>
              </a:ext>
            </a:extLst>
          </p:cNvPr>
          <p:cNvSpPr>
            <a:spLocks noGrp="1"/>
          </p:cNvSpPr>
          <p:nvPr>
            <p:ph type="sldNum" sz="quarter" idx="14"/>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fld id="{F8E36CD1-C27C-4872-A91D-3439FBDA9CEF}" type="slidenum">
              <a:rPr kumimoji="0" lang="en-US" sz="800" b="0" i="0" u="none" strike="noStrike" kern="1200" cap="none" spc="0" normalizeH="0" baseline="0" noProof="0" smtClean="0">
                <a:ln>
                  <a:noFill/>
                </a:ln>
                <a:solidFill>
                  <a:srgbClr val="FFFFFF"/>
                </a:solidFill>
                <a:effectLst/>
                <a:uLnTx/>
                <a:uFillTx/>
                <a:latin typeface="Verdana"/>
                <a:ea typeface="+mn-ea"/>
                <a:cs typeface="+mn-cs"/>
              </a:rPr>
              <a:pPr marL="0" marR="0" lvl="0" indent="0" algn="l" defTabSz="685800" rtl="0" eaLnBrk="1" fontAlgn="auto" latinLnBrk="0" hangingPunct="1">
                <a:lnSpc>
                  <a:spcPct val="100000"/>
                </a:lnSpc>
                <a:spcBef>
                  <a:spcPts val="0"/>
                </a:spcBef>
                <a:spcAft>
                  <a:spcPts val="0"/>
                </a:spcAft>
                <a:buClrTx/>
                <a:buSzTx/>
                <a:buFontTx/>
                <a:buNone/>
                <a:tabLst/>
                <a:defRPr/>
              </a:pPr>
              <a:t>4</a:t>
            </a:fld>
            <a:endParaRPr kumimoji="0" lang="en-US" sz="800" b="0" i="0" u="none" strike="noStrike" kern="1200" cap="none" spc="0" normalizeH="0" baseline="0" noProof="0" dirty="0">
              <a:ln>
                <a:noFill/>
              </a:ln>
              <a:solidFill>
                <a:srgbClr val="FFFFFF"/>
              </a:solidFill>
              <a:effectLst/>
              <a:uLnTx/>
              <a:uFillTx/>
              <a:latin typeface="Verdana"/>
              <a:ea typeface="+mn-ea"/>
              <a:cs typeface="+mn-cs"/>
            </a:endParaRPr>
          </a:p>
        </p:txBody>
      </p:sp>
      <p:sp>
        <p:nvSpPr>
          <p:cNvPr id="7" name="Pladsholder til sidefod 6">
            <a:extLst>
              <a:ext uri="{FF2B5EF4-FFF2-40B4-BE49-F238E27FC236}">
                <a16:creationId xmlns:a16="http://schemas.microsoft.com/office/drawing/2014/main" id="{0DEAB20A-B1AC-4F10-83D7-FA3E6DAD6DCE}"/>
              </a:ext>
            </a:extLst>
          </p:cNvPr>
          <p:cNvSpPr>
            <a:spLocks noGrp="1"/>
          </p:cNvSpPr>
          <p:nvPr>
            <p:ph type="ftr" sz="quarter" idx="13"/>
          </p:nvPr>
        </p:nvSpPr>
        <p:spPr/>
        <p: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dirty="0" err="1">
                <a:ln>
                  <a:noFill/>
                </a:ln>
                <a:solidFill>
                  <a:srgbClr val="FFFFFF"/>
                </a:solidFill>
                <a:effectLst/>
                <a:uLnTx/>
                <a:uFillTx/>
                <a:latin typeface="Verdana"/>
                <a:ea typeface="+mn-ea"/>
                <a:cs typeface="+mn-cs"/>
              </a:rPr>
              <a:t>Vederlagsrapport</a:t>
            </a:r>
            <a:r>
              <a:rPr kumimoji="0" lang="en-US" sz="800" b="0" i="0" u="none" strike="noStrike" kern="1200" cap="none" spc="0" normalizeH="0" baseline="0" noProof="0" dirty="0">
                <a:ln>
                  <a:noFill/>
                </a:ln>
                <a:solidFill>
                  <a:srgbClr val="FFFFFF"/>
                </a:solidFill>
                <a:effectLst/>
                <a:uLnTx/>
                <a:uFillTx/>
                <a:latin typeface="Verdana"/>
                <a:ea typeface="+mn-ea"/>
                <a:cs typeface="+mn-cs"/>
              </a:rPr>
              <a:t> 2021</a:t>
            </a:r>
          </a:p>
        </p:txBody>
      </p:sp>
      <p:graphicFrame>
        <p:nvGraphicFramePr>
          <p:cNvPr id="9" name="Tabel 12">
            <a:extLst>
              <a:ext uri="{FF2B5EF4-FFF2-40B4-BE49-F238E27FC236}">
                <a16:creationId xmlns:a16="http://schemas.microsoft.com/office/drawing/2014/main" id="{823F4CA9-3CE5-4324-8D58-25EBB91E420A}"/>
              </a:ext>
            </a:extLst>
          </p:cNvPr>
          <p:cNvGraphicFramePr>
            <a:graphicFrameLocks/>
          </p:cNvGraphicFramePr>
          <p:nvPr>
            <p:extLst>
              <p:ext uri="{D42A27DB-BD31-4B8C-83A1-F6EECF244321}">
                <p14:modId xmlns:p14="http://schemas.microsoft.com/office/powerpoint/2010/main" val="3536803971"/>
              </p:ext>
            </p:extLst>
          </p:nvPr>
        </p:nvGraphicFramePr>
        <p:xfrm>
          <a:off x="6583680" y="2022286"/>
          <a:ext cx="5179232" cy="2479681"/>
        </p:xfrm>
        <a:graphic>
          <a:graphicData uri="http://schemas.openxmlformats.org/drawingml/2006/table">
            <a:tbl>
              <a:tblPr firstRow="1" bandRow="1">
                <a:tableStyleId>{5C22544A-7EE6-4342-B048-85BDC9FD1C3A}</a:tableStyleId>
              </a:tblPr>
              <a:tblGrid>
                <a:gridCol w="2279663">
                  <a:extLst>
                    <a:ext uri="{9D8B030D-6E8A-4147-A177-3AD203B41FA5}">
                      <a16:colId xmlns:a16="http://schemas.microsoft.com/office/drawing/2014/main" val="1701505941"/>
                    </a:ext>
                  </a:extLst>
                </a:gridCol>
                <a:gridCol w="977774">
                  <a:extLst>
                    <a:ext uri="{9D8B030D-6E8A-4147-A177-3AD203B41FA5}">
                      <a16:colId xmlns:a16="http://schemas.microsoft.com/office/drawing/2014/main" val="1361571092"/>
                    </a:ext>
                  </a:extLst>
                </a:gridCol>
                <a:gridCol w="896293">
                  <a:extLst>
                    <a:ext uri="{9D8B030D-6E8A-4147-A177-3AD203B41FA5}">
                      <a16:colId xmlns:a16="http://schemas.microsoft.com/office/drawing/2014/main" val="3022300925"/>
                    </a:ext>
                  </a:extLst>
                </a:gridCol>
                <a:gridCol w="1025502">
                  <a:extLst>
                    <a:ext uri="{9D8B030D-6E8A-4147-A177-3AD203B41FA5}">
                      <a16:colId xmlns:a16="http://schemas.microsoft.com/office/drawing/2014/main" val="3839960971"/>
                    </a:ext>
                  </a:extLst>
                </a:gridCol>
              </a:tblGrid>
              <a:tr h="496818">
                <a:tc>
                  <a:txBody>
                    <a:bodyPr/>
                    <a:lstStyle/>
                    <a:p>
                      <a:r>
                        <a:rPr lang="en-US" sz="1100" noProof="0" dirty="0" err="1"/>
                        <a:t>Remunerationt</a:t>
                      </a:r>
                      <a:r>
                        <a:rPr lang="en-US" sz="1100" noProof="0" dirty="0"/>
                        <a:t> </a:t>
                      </a:r>
                      <a:r>
                        <a:rPr lang="en-US" sz="1100" noProof="0" dirty="0" err="1"/>
                        <a:t>t.DKK</a:t>
                      </a:r>
                      <a:endParaRPr lang="en-US" sz="1100" noProof="0" dirty="0"/>
                    </a:p>
                  </a:txBody>
                  <a:tcPr anchor="ctr"/>
                </a:tc>
                <a:tc>
                  <a:txBody>
                    <a:bodyPr/>
                    <a:lstStyle/>
                    <a:p>
                      <a:pPr algn="ctr"/>
                      <a:r>
                        <a:rPr lang="en-US" sz="1100" noProof="0" dirty="0"/>
                        <a:t>2025</a:t>
                      </a:r>
                    </a:p>
                  </a:txBody>
                  <a:tcPr anchor="ctr"/>
                </a:tc>
                <a:tc>
                  <a:txBody>
                    <a:bodyPr/>
                    <a:lstStyle/>
                    <a:p>
                      <a:pPr algn="ctr"/>
                      <a:r>
                        <a:rPr lang="en-US" sz="1100" noProof="0" dirty="0"/>
                        <a:t>2024</a:t>
                      </a:r>
                    </a:p>
                  </a:txBody>
                  <a:tcPr anchor="ctr"/>
                </a:tc>
                <a:tc>
                  <a:txBody>
                    <a:bodyPr/>
                    <a:lstStyle/>
                    <a:p>
                      <a:pPr algn="ctr"/>
                      <a:r>
                        <a:rPr lang="en-US" sz="1100" noProof="0" dirty="0"/>
                        <a:t>2023</a:t>
                      </a:r>
                    </a:p>
                  </a:txBody>
                  <a:tcPr anchor="ctr"/>
                </a:tc>
                <a:extLst>
                  <a:ext uri="{0D108BD9-81ED-4DB2-BD59-A6C34878D82A}">
                    <a16:rowId xmlns:a16="http://schemas.microsoft.com/office/drawing/2014/main" val="2810062816"/>
                  </a:ext>
                </a:extLst>
              </a:tr>
              <a:tr h="485642">
                <a:tc>
                  <a:txBody>
                    <a:bodyPr/>
                    <a:lstStyle/>
                    <a:p>
                      <a:r>
                        <a:rPr lang="en-US" sz="1100" noProof="0" dirty="0"/>
                        <a:t>Lars Johan Kristofer Jerntorp</a:t>
                      </a:r>
                    </a:p>
                  </a:txBody>
                  <a:tcPr anchor="ctr"/>
                </a:tc>
                <a:tc>
                  <a:txBody>
                    <a:bodyPr/>
                    <a:lstStyle/>
                    <a:p>
                      <a:pPr algn="ctr"/>
                      <a:endParaRPr lang="en-US" sz="1100" noProof="0" dirty="0"/>
                    </a:p>
                  </a:txBody>
                  <a:tcPr anchor="ctr"/>
                </a:tc>
                <a:tc>
                  <a:txBody>
                    <a:bodyPr/>
                    <a:lstStyle/>
                    <a:p>
                      <a:pPr algn="ctr"/>
                      <a:endParaRPr lang="en-US" sz="1100" noProof="0" dirty="0"/>
                    </a:p>
                  </a:txBody>
                  <a:tcPr anchor="ctr"/>
                </a:tc>
                <a:tc>
                  <a:txBody>
                    <a:bodyPr/>
                    <a:lstStyle/>
                    <a:p>
                      <a:pPr algn="ctr"/>
                      <a:endParaRPr lang="en-US" sz="1100" noProof="0" dirty="0"/>
                    </a:p>
                  </a:txBody>
                  <a:tcPr anchor="ctr"/>
                </a:tc>
                <a:extLst>
                  <a:ext uri="{0D108BD9-81ED-4DB2-BD59-A6C34878D82A}">
                    <a16:rowId xmlns:a16="http://schemas.microsoft.com/office/drawing/2014/main" val="3733635290"/>
                  </a:ext>
                </a:extLst>
              </a:tr>
              <a:tr h="360000">
                <a:tc>
                  <a:txBody>
                    <a:bodyPr/>
                    <a:lstStyle/>
                    <a:p>
                      <a:r>
                        <a:rPr lang="en-US" sz="1100" noProof="0" dirty="0"/>
                        <a:t>Fixed remuneration</a:t>
                      </a:r>
                    </a:p>
                  </a:txBody>
                  <a:tcPr anchor="ctr"/>
                </a:tc>
                <a:tc>
                  <a:txBody>
                    <a:bodyPr/>
                    <a:lstStyle/>
                    <a:p>
                      <a:pPr algn="ctr"/>
                      <a:r>
                        <a:rPr lang="en-US" sz="1100" noProof="0" dirty="0"/>
                        <a:t>1,706,653</a:t>
                      </a:r>
                    </a:p>
                  </a:txBody>
                  <a:tcPr anchor="ctr"/>
                </a:tc>
                <a:tc>
                  <a:txBody>
                    <a:bodyPr/>
                    <a:lstStyle/>
                    <a:p>
                      <a:pPr algn="ctr"/>
                      <a:r>
                        <a:rPr lang="en-US" sz="1100" noProof="0" dirty="0"/>
                        <a:t>1,704,039</a:t>
                      </a:r>
                    </a:p>
                  </a:txBody>
                  <a:tcPr anchor="ctr"/>
                </a:tc>
                <a:tc>
                  <a:txBody>
                    <a:bodyPr/>
                    <a:lstStyle/>
                    <a:p>
                      <a:pPr algn="ctr"/>
                      <a:r>
                        <a:rPr lang="en-US" sz="1100" noProof="0" dirty="0"/>
                        <a:t>991,667</a:t>
                      </a:r>
                    </a:p>
                  </a:txBody>
                  <a:tcPr anchor="ctr"/>
                </a:tc>
                <a:extLst>
                  <a:ext uri="{0D108BD9-81ED-4DB2-BD59-A6C34878D82A}">
                    <a16:rowId xmlns:a16="http://schemas.microsoft.com/office/drawing/2014/main" val="444345793"/>
                  </a:ext>
                </a:extLst>
              </a:tr>
              <a:tr h="360000">
                <a:tc>
                  <a:txBody>
                    <a:bodyPr/>
                    <a:lstStyle/>
                    <a:p>
                      <a:r>
                        <a:rPr lang="en-US" sz="1100" noProof="0" dirty="0"/>
                        <a:t>Variable remuneration</a:t>
                      </a:r>
                    </a:p>
                  </a:txBody>
                  <a:tcPr anchor="ctr"/>
                </a:tc>
                <a:tc>
                  <a:txBody>
                    <a:bodyPr/>
                    <a:lstStyle/>
                    <a:p>
                      <a:pPr algn="ctr"/>
                      <a:r>
                        <a:rPr lang="en-US" sz="1100" noProof="0" dirty="0"/>
                        <a:t>328,545</a:t>
                      </a:r>
                    </a:p>
                  </a:txBody>
                  <a:tcPr anchor="ctr"/>
                </a:tc>
                <a:tc>
                  <a:txBody>
                    <a:bodyPr/>
                    <a:lstStyle/>
                    <a:p>
                      <a:pPr algn="ctr"/>
                      <a:r>
                        <a:rPr lang="en-US" sz="1100" noProof="0" dirty="0"/>
                        <a:t>166,667</a:t>
                      </a:r>
                    </a:p>
                  </a:txBody>
                  <a:tcPr anchor="ctr"/>
                </a:tc>
                <a:tc>
                  <a:txBody>
                    <a:bodyPr/>
                    <a:lstStyle/>
                    <a:p>
                      <a:pPr algn="ctr"/>
                      <a:r>
                        <a:rPr lang="en-US" sz="1100" noProof="0" dirty="0"/>
                        <a:t>0</a:t>
                      </a:r>
                    </a:p>
                  </a:txBody>
                  <a:tcPr anchor="ctr"/>
                </a:tc>
                <a:extLst>
                  <a:ext uri="{0D108BD9-81ED-4DB2-BD59-A6C34878D82A}">
                    <a16:rowId xmlns:a16="http://schemas.microsoft.com/office/drawing/2014/main" val="2072109643"/>
                  </a:ext>
                </a:extLst>
              </a:tr>
              <a:tr h="360000">
                <a:tc>
                  <a:txBody>
                    <a:bodyPr/>
                    <a:lstStyle/>
                    <a:p>
                      <a:r>
                        <a:rPr lang="en-US" sz="1100" noProof="0" dirty="0"/>
                        <a:t>Pensions</a:t>
                      </a:r>
                    </a:p>
                  </a:txBody>
                  <a:tcPr anchor="ctr"/>
                </a:tc>
                <a:tc>
                  <a:txBody>
                    <a:bodyPr/>
                    <a:lstStyle/>
                    <a:p>
                      <a:pPr algn="ctr"/>
                      <a:r>
                        <a:rPr lang="en-US" sz="1100" noProof="0" dirty="0"/>
                        <a:t>46,064</a:t>
                      </a:r>
                    </a:p>
                  </a:txBody>
                  <a:tcPr anchor="ctr"/>
                </a:tc>
                <a:tc>
                  <a:txBody>
                    <a:bodyPr/>
                    <a:lstStyle/>
                    <a:p>
                      <a:pPr algn="ctr"/>
                      <a:r>
                        <a:rPr lang="en-US" sz="1100" noProof="0" dirty="0"/>
                        <a:t>46,348</a:t>
                      </a:r>
                    </a:p>
                  </a:txBody>
                  <a:tcPr anchor="ctr"/>
                </a:tc>
                <a:tc>
                  <a:txBody>
                    <a:bodyPr/>
                    <a:lstStyle/>
                    <a:p>
                      <a:pPr algn="ctr"/>
                      <a:r>
                        <a:rPr lang="en-US" sz="1100" noProof="0" dirty="0"/>
                        <a:t>25,454</a:t>
                      </a:r>
                    </a:p>
                  </a:txBody>
                  <a:tcPr anchor="ctr"/>
                </a:tc>
                <a:extLst>
                  <a:ext uri="{0D108BD9-81ED-4DB2-BD59-A6C34878D82A}">
                    <a16:rowId xmlns:a16="http://schemas.microsoft.com/office/drawing/2014/main" val="1153080547"/>
                  </a:ext>
                </a:extLst>
              </a:tr>
              <a:tr h="417221">
                <a:tc>
                  <a:txBody>
                    <a:bodyPr/>
                    <a:lstStyle/>
                    <a:p>
                      <a:r>
                        <a:rPr lang="en-US" sz="1100" b="1" noProof="0" dirty="0"/>
                        <a:t>Total remuneration</a:t>
                      </a:r>
                    </a:p>
                  </a:txBody>
                  <a:tcPr anchor="ctr"/>
                </a:tc>
                <a:tc>
                  <a:txBody>
                    <a:bodyPr/>
                    <a:lstStyle/>
                    <a:p>
                      <a:pPr algn="ctr"/>
                      <a:r>
                        <a:rPr lang="en-US" sz="1100" b="1" noProof="0" dirty="0"/>
                        <a:t>2,081,262</a:t>
                      </a:r>
                    </a:p>
                  </a:txBody>
                  <a:tcPr anchor="ctr"/>
                </a:tc>
                <a:tc>
                  <a:txBody>
                    <a:bodyPr/>
                    <a:lstStyle/>
                    <a:p>
                      <a:pPr algn="ctr"/>
                      <a:r>
                        <a:rPr lang="en-US" sz="1100" b="1" noProof="0" dirty="0"/>
                        <a:t>1,917,054</a:t>
                      </a:r>
                    </a:p>
                  </a:txBody>
                  <a:tcPr anchor="ctr"/>
                </a:tc>
                <a:tc>
                  <a:txBody>
                    <a:bodyPr/>
                    <a:lstStyle/>
                    <a:p>
                      <a:pPr algn="ctr"/>
                      <a:r>
                        <a:rPr lang="en-US" sz="1100" b="1" noProof="0" dirty="0"/>
                        <a:t>1,017,121</a:t>
                      </a:r>
                    </a:p>
                  </a:txBody>
                  <a:tcPr anchor="ctr"/>
                </a:tc>
                <a:extLst>
                  <a:ext uri="{0D108BD9-81ED-4DB2-BD59-A6C34878D82A}">
                    <a16:rowId xmlns:a16="http://schemas.microsoft.com/office/drawing/2014/main" val="3157494570"/>
                  </a:ext>
                </a:extLst>
              </a:tr>
            </a:tbl>
          </a:graphicData>
        </a:graphic>
      </p:graphicFrame>
      <p:sp>
        <p:nvSpPr>
          <p:cNvPr id="14" name="Pladsholder til slidenummer 5">
            <a:extLst>
              <a:ext uri="{FF2B5EF4-FFF2-40B4-BE49-F238E27FC236}">
                <a16:creationId xmlns:a16="http://schemas.microsoft.com/office/drawing/2014/main" id="{FCB0C868-6B3D-4352-B163-18C9EFDFAB1B}"/>
              </a:ext>
            </a:extLst>
          </p:cNvPr>
          <p:cNvSpPr txBox="1">
            <a:spLocks/>
          </p:cNvSpPr>
          <p:nvPr/>
        </p:nvSpPr>
        <p:spPr>
          <a:xfrm>
            <a:off x="9086367" y="6355443"/>
            <a:ext cx="2743200" cy="365125"/>
          </a:xfrm>
          <a:prstGeom prst="rect">
            <a:avLst/>
          </a:prstGeom>
        </p:spPr>
        <p:txBody>
          <a:bodyPr vert="horz" lIns="91440" tIns="45720" rIns="91440" bIns="45720" rtlCol="0" anchor="ctr"/>
          <a:lstStyle>
            <a:defPPr>
              <a:defRPr lang="da-DK"/>
            </a:defPPr>
            <a:lvl1pPr marL="0" algn="r" defTabSz="685800" rtl="0" eaLnBrk="1" latinLnBrk="0" hangingPunct="1">
              <a:defRPr sz="1200" kern="1200">
                <a:solidFill>
                  <a:schemeClr val="tx1">
                    <a:tint val="75000"/>
                  </a:schemeClr>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a:lstStyle>
          <a:p>
            <a:fld id="{F8E36CD1-C27C-4872-A91D-3439FBDA9CEF}" type="slidenum">
              <a:rPr lang="en-US" noProof="0" smtClean="0"/>
              <a:pPr/>
              <a:t>4</a:t>
            </a:fld>
            <a:endParaRPr lang="en-US" noProof="0" dirty="0"/>
          </a:p>
        </p:txBody>
      </p:sp>
      <p:pic>
        <p:nvPicPr>
          <p:cNvPr id="4" name="Picture 3" descr="A colorful triangle with black text&#10;&#10;Description automatically generated">
            <a:extLst>
              <a:ext uri="{FF2B5EF4-FFF2-40B4-BE49-F238E27FC236}">
                <a16:creationId xmlns:a16="http://schemas.microsoft.com/office/drawing/2014/main" id="{11B450BB-C448-CA22-2734-9D204E2C1A22}"/>
              </a:ext>
            </a:extLst>
          </p:cNvPr>
          <p:cNvPicPr>
            <a:picLocks noChangeAspect="1"/>
          </p:cNvPicPr>
          <p:nvPr/>
        </p:nvPicPr>
        <p:blipFill rotWithShape="1">
          <a:blip r:embed="rId2">
            <a:extLst>
              <a:ext uri="{28A0092B-C50C-407E-A947-70E740481C1C}">
                <a14:useLocalDpi xmlns:a14="http://schemas.microsoft.com/office/drawing/2010/main" val="0"/>
              </a:ext>
            </a:extLst>
          </a:blip>
          <a:srcRect b="3955"/>
          <a:stretch/>
        </p:blipFill>
        <p:spPr>
          <a:xfrm>
            <a:off x="212481" y="213549"/>
            <a:ext cx="1644311" cy="752070"/>
          </a:xfrm>
          <a:prstGeom prst="rect">
            <a:avLst/>
          </a:prstGeom>
        </p:spPr>
      </p:pic>
    </p:spTree>
    <p:extLst>
      <p:ext uri="{BB962C8B-B14F-4D97-AF65-F5344CB8AC3E}">
        <p14:creationId xmlns:p14="http://schemas.microsoft.com/office/powerpoint/2010/main" val="7939573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2823A4D-B50F-473D-9D89-07ED33C0CF19}"/>
              </a:ext>
            </a:extLst>
          </p:cNvPr>
          <p:cNvSpPr>
            <a:spLocks noGrp="1"/>
          </p:cNvSpPr>
          <p:nvPr>
            <p:ph type="title"/>
          </p:nvPr>
        </p:nvSpPr>
        <p:spPr>
          <a:xfrm>
            <a:off x="556800" y="0"/>
            <a:ext cx="11055600" cy="1206500"/>
          </a:xfrm>
        </p:spPr>
        <p:txBody>
          <a:bodyPr>
            <a:normAutofit fontScale="90000"/>
          </a:bodyPr>
          <a:lstStyle/>
          <a:p>
            <a:br>
              <a:rPr lang="da-DK"/>
            </a:br>
            <a:br>
              <a:rPr lang="da-DK"/>
            </a:br>
            <a:endParaRPr lang="da-DK"/>
          </a:p>
        </p:txBody>
      </p:sp>
      <p:sp>
        <p:nvSpPr>
          <p:cNvPr id="3" name="Pladsholder til indhold 2">
            <a:extLst>
              <a:ext uri="{FF2B5EF4-FFF2-40B4-BE49-F238E27FC236}">
                <a16:creationId xmlns:a16="http://schemas.microsoft.com/office/drawing/2014/main" id="{E0D68026-96AA-4611-AA8D-14337EC02976}"/>
              </a:ext>
            </a:extLst>
          </p:cNvPr>
          <p:cNvSpPr>
            <a:spLocks noGrp="1"/>
          </p:cNvSpPr>
          <p:nvPr>
            <p:ph sz="quarter" idx="10"/>
          </p:nvPr>
        </p:nvSpPr>
        <p:spPr>
          <a:xfrm>
            <a:off x="634953" y="1112094"/>
            <a:ext cx="10766982" cy="4035978"/>
          </a:xfrm>
        </p:spPr>
        <p:txBody>
          <a:bodyPr vert="horz" lIns="91440" tIns="45720" rIns="91440" bIns="45720" rtlCol="0" anchor="t">
            <a:noAutofit/>
          </a:bodyPr>
          <a:lstStyle/>
          <a:p>
            <a:pPr marL="0" marR="0" indent="0" algn="just">
              <a:spcBef>
                <a:spcPts val="0"/>
              </a:spcBef>
              <a:spcAft>
                <a:spcPts val="1200"/>
              </a:spcAft>
              <a:buNone/>
            </a:pPr>
            <a:r>
              <a:rPr lang="en-US" sz="1200" dirty="0"/>
              <a:t>©Prism Financial Products </a:t>
            </a:r>
            <a:r>
              <a:rPr lang="en-US" sz="1200" dirty="0" err="1"/>
              <a:t>Fondsmæglerselskab</a:t>
            </a:r>
            <a:r>
              <a:rPr lang="en-US" sz="1200" dirty="0"/>
              <a:t> A/S ("Prism A/S"). All rights reserved.</a:t>
            </a:r>
          </a:p>
          <a:p>
            <a:pPr marL="0" marR="0" indent="0" algn="just">
              <a:spcBef>
                <a:spcPts val="0"/>
              </a:spcBef>
              <a:spcAft>
                <a:spcPts val="1200"/>
              </a:spcAft>
              <a:buNone/>
            </a:pPr>
            <a:r>
              <a:rPr lang="en-US" sz="1200" dirty="0"/>
              <a:t>Prism A/S may monitor and store communications by e-mail, other messaging services and telephone, to the extent permitted by law.</a:t>
            </a:r>
          </a:p>
          <a:p>
            <a:pPr marL="0" marR="0" indent="0" algn="just">
              <a:spcBef>
                <a:spcPts val="0"/>
              </a:spcBef>
              <a:spcAft>
                <a:spcPts val="1200"/>
              </a:spcAft>
              <a:buNone/>
            </a:pPr>
            <a:r>
              <a:rPr lang="en-US" sz="1200" dirty="0"/>
              <a:t>This document is not an advertisement, an offer, invitation or a solicitation to buy or sell securities or investment products, nor an official confirmation of any kind, and it is not intended as investment advice or recommendation. Before making an investment decision, investors should ensure they have sufficient information to ascertain the legal, financial, tax and regulatory consequences of an investment to enable them to make an informed investment decision. The information in this document is subject to change without notice. The performance and value of any financial product may fluctuate and may be subject to sudden and large movements that could result in a loss equal to or in excess of the amount invested. Past performance is not a reliable indicator of future results.</a:t>
            </a:r>
          </a:p>
          <a:p>
            <a:pPr marL="0" marR="0" indent="0" algn="just">
              <a:spcBef>
                <a:spcPts val="0"/>
              </a:spcBef>
              <a:spcAft>
                <a:spcPts val="1200"/>
              </a:spcAft>
              <a:buNone/>
            </a:pPr>
            <a:r>
              <a:rPr lang="en-US" sz="1200" dirty="0"/>
              <a:t>Prism A/S is incorporated in Denmark with CVR number 43113178 (FTID 8349). Prism A/S is registered with the Danish Financial Supervisory Authority.</a:t>
            </a:r>
            <a:endParaRPr lang="en-US" sz="1200" dirty="0">
              <a:effectLst/>
              <a:latin typeface="Calibri" panose="020F0502020204030204" pitchFamily="34" charset="0"/>
              <a:ea typeface="Calibri" panose="020F0502020204030204" pitchFamily="34" charset="0"/>
            </a:endParaRPr>
          </a:p>
        </p:txBody>
      </p:sp>
      <p:sp>
        <p:nvSpPr>
          <p:cNvPr id="6" name="Pladsholder til slidenummer 5">
            <a:extLst>
              <a:ext uri="{FF2B5EF4-FFF2-40B4-BE49-F238E27FC236}">
                <a16:creationId xmlns:a16="http://schemas.microsoft.com/office/drawing/2014/main" id="{08D3ED90-44D8-4D71-8AFE-27E71D0D260C}"/>
              </a:ext>
            </a:extLst>
          </p:cNvPr>
          <p:cNvSpPr>
            <a:spLocks noGrp="1"/>
          </p:cNvSpPr>
          <p:nvPr>
            <p:ph type="sldNum" sz="quarter" idx="14"/>
          </p:nvPr>
        </p:nvSpPr>
        <p:spPr>
          <a:xfrm>
            <a:off x="9072154" y="6356350"/>
            <a:ext cx="2743200" cy="365125"/>
          </a:xfrm>
        </p:spPr>
        <p:txBody>
          <a:bodyPr/>
          <a:lstStyle/>
          <a:p>
            <a:fld id="{F8E36CD1-C27C-4872-A91D-3439FBDA9CEF}" type="slidenum">
              <a:rPr lang="da-DK" smtClean="0"/>
              <a:t>5</a:t>
            </a:fld>
            <a:endParaRPr lang="da-DK"/>
          </a:p>
        </p:txBody>
      </p:sp>
      <p:pic>
        <p:nvPicPr>
          <p:cNvPr id="4" name="Picture 3" descr="A colorful triangle with black text&#10;&#10;Description automatically generated">
            <a:extLst>
              <a:ext uri="{FF2B5EF4-FFF2-40B4-BE49-F238E27FC236}">
                <a16:creationId xmlns:a16="http://schemas.microsoft.com/office/drawing/2014/main" id="{2EF04ED8-16CA-42AC-F21E-2C5E920BE5E8}"/>
              </a:ext>
            </a:extLst>
          </p:cNvPr>
          <p:cNvPicPr>
            <a:picLocks noChangeAspect="1"/>
          </p:cNvPicPr>
          <p:nvPr/>
        </p:nvPicPr>
        <p:blipFill rotWithShape="1">
          <a:blip r:embed="rId2">
            <a:extLst>
              <a:ext uri="{28A0092B-C50C-407E-A947-70E740481C1C}">
                <a14:useLocalDpi xmlns:a14="http://schemas.microsoft.com/office/drawing/2010/main" val="0"/>
              </a:ext>
            </a:extLst>
          </a:blip>
          <a:srcRect b="3955"/>
          <a:stretch/>
        </p:blipFill>
        <p:spPr>
          <a:xfrm>
            <a:off x="173404" y="125615"/>
            <a:ext cx="1644311" cy="752070"/>
          </a:xfrm>
          <a:prstGeom prst="rect">
            <a:avLst/>
          </a:prstGeom>
        </p:spPr>
      </p:pic>
    </p:spTree>
    <p:extLst>
      <p:ext uri="{BB962C8B-B14F-4D97-AF65-F5344CB8AC3E}">
        <p14:creationId xmlns:p14="http://schemas.microsoft.com/office/powerpoint/2010/main" val="63447615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Brugerdefineret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Blågrø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d1c75990-00e4-4594-bb9b-48b22615090a">
      <Terms xmlns="http://schemas.microsoft.com/office/infopath/2007/PartnerControls"/>
    </lcf76f155ced4ddcb4097134ff3c332f>
    <TaxCatchAll xmlns="acc7c95f-7f1c-42f7-b99b-ded9d74a19a1" xsi:nil="true"/>
    <SharedWithUsers xmlns="acc7c95f-7f1c-42f7-b99b-ded9d74a19a1">
      <UserInfo>
        <DisplayName>Wachter, Kazuko</DisplayName>
        <AccountId>21</AccountId>
        <AccountType/>
      </UserInfo>
    </SharedWithUser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7552B2F2F8BEE4FBA9D1C0DFC691201" ma:contentTypeVersion="15" ma:contentTypeDescription="Create a new document." ma:contentTypeScope="" ma:versionID="61e5d82cc9cd73f73a995b6c0a37c635">
  <xsd:schema xmlns:xsd="http://www.w3.org/2001/XMLSchema" xmlns:xs="http://www.w3.org/2001/XMLSchema" xmlns:p="http://schemas.microsoft.com/office/2006/metadata/properties" xmlns:ns2="d1c75990-00e4-4594-bb9b-48b22615090a" xmlns:ns3="acc7c95f-7f1c-42f7-b99b-ded9d74a19a1" targetNamespace="http://schemas.microsoft.com/office/2006/metadata/properties" ma:root="true" ma:fieldsID="6dd0d9ceaebd4039d00b7792e7f88f31" ns2:_="" ns3:_="">
    <xsd:import namespace="d1c75990-00e4-4594-bb9b-48b22615090a"/>
    <xsd:import namespace="acc7c95f-7f1c-42f7-b99b-ded9d74a19a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1c75990-00e4-4594-bb9b-48b22615090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6b20d072-956e-4811-9fa9-42ab5f3a120d" ma:termSetId="09814cd3-568e-fe90-9814-8d621ff8fb84" ma:anchorId="fba54fb3-c3e1-fe81-a776-ca4b69148c4d" ma:open="true" ma:isKeyword="false">
      <xsd:complexType>
        <xsd:sequence>
          <xsd:element ref="pc:Terms" minOccurs="0" maxOccurs="1"/>
        </xsd:sequence>
      </xsd:complexType>
    </xsd:element>
    <xsd:element name="MediaServiceDateTaken" ma:index="20" nillable="true" ma:displayName="MediaServiceDateTaken" ma:description="" ma:hidden="true" ma:indexed="true" ma:internalName="MediaServiceDateTaken" ma:readOnly="true">
      <xsd:simpleType>
        <xsd:restriction base="dms:Text"/>
      </xsd:simple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cc7c95f-7f1c-42f7-b99b-ded9d74a19a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c3477262-c565-4c6d-b97c-6bdc67044201}" ma:internalName="TaxCatchAll" ma:showField="CatchAllData" ma:web="acc7c95f-7f1c-42f7-b99b-ded9d74a19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C4F5AE3-CA49-46D4-B098-3D75DF5F57CB}">
  <ds:schemaRefs>
    <ds:schemaRef ds:uri="http://schemas.microsoft.com/sharepoint/v3/contenttype/forms"/>
  </ds:schemaRefs>
</ds:datastoreItem>
</file>

<file path=customXml/itemProps2.xml><?xml version="1.0" encoding="utf-8"?>
<ds:datastoreItem xmlns:ds="http://schemas.openxmlformats.org/officeDocument/2006/customXml" ds:itemID="{4620D0C1-B131-449E-9668-16B11608C39D}">
  <ds:schemaRefs>
    <ds:schemaRef ds:uri="http://schemas.microsoft.com/office/2006/metadata/properties"/>
    <ds:schemaRef ds:uri="http://www.w3.org/XML/1998/namespace"/>
    <ds:schemaRef ds:uri="http://schemas.microsoft.com/office/infopath/2007/PartnerControls"/>
    <ds:schemaRef ds:uri="http://purl.org/dc/elements/1.1/"/>
    <ds:schemaRef ds:uri="http://schemas.microsoft.com/office/2006/documentManagement/types"/>
    <ds:schemaRef ds:uri="50638149-c464-4e30-9426-25d147d92a94"/>
    <ds:schemaRef ds:uri="http://purl.org/dc/dcmitype/"/>
    <ds:schemaRef ds:uri="http://schemas.openxmlformats.org/package/2006/metadata/core-properties"/>
    <ds:schemaRef ds:uri="7298277e-1c49-413c-9e99-f855073bdeec"/>
    <ds:schemaRef ds:uri="http://purl.org/dc/terms/"/>
    <ds:schemaRef ds:uri="d1c75990-00e4-4594-bb9b-48b22615090a"/>
    <ds:schemaRef ds:uri="acc7c95f-7f1c-42f7-b99b-ded9d74a19a1"/>
  </ds:schemaRefs>
</ds:datastoreItem>
</file>

<file path=customXml/itemProps3.xml><?xml version="1.0" encoding="utf-8"?>
<ds:datastoreItem xmlns:ds="http://schemas.openxmlformats.org/officeDocument/2006/customXml" ds:itemID="{2B290C6E-124B-472D-9801-3E1D22CF0F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1c75990-00e4-4594-bb9b-48b22615090a"/>
    <ds:schemaRef ds:uri="acc7c95f-7f1c-42f7-b99b-ded9d74a19a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Beierholm DK Bredformat</Template>
  <TotalTime>201</TotalTime>
  <Words>729</Words>
  <Application>Microsoft Office PowerPoint</Application>
  <PresentationFormat>Widescreen</PresentationFormat>
  <Paragraphs>67</Paragraphs>
  <Slides>5</Slides>
  <Notes>0</Notes>
  <HiddenSlides>0</HiddenSlides>
  <MMClips>0</MMClips>
  <ScaleCrop>false</ScaleCrop>
  <HeadingPairs>
    <vt:vector size="8" baseType="variant">
      <vt:variant>
        <vt:lpstr>Fonts Used</vt:lpstr>
      </vt:variant>
      <vt:variant>
        <vt:i4>4</vt:i4>
      </vt:variant>
      <vt:variant>
        <vt:lpstr>Theme</vt:lpstr>
      </vt:variant>
      <vt:variant>
        <vt:i4>2</vt:i4>
      </vt:variant>
      <vt:variant>
        <vt:lpstr>Embedded OLE Servers</vt:lpstr>
      </vt:variant>
      <vt:variant>
        <vt:i4>1</vt:i4>
      </vt:variant>
      <vt:variant>
        <vt:lpstr>Slide Titles</vt:lpstr>
      </vt:variant>
      <vt:variant>
        <vt:i4>5</vt:i4>
      </vt:variant>
    </vt:vector>
  </HeadingPairs>
  <TitlesOfParts>
    <vt:vector size="12" baseType="lpstr">
      <vt:lpstr>Arial</vt:lpstr>
      <vt:lpstr>Calibri</vt:lpstr>
      <vt:lpstr>Calibri Light</vt:lpstr>
      <vt:lpstr>Verdana</vt:lpstr>
      <vt:lpstr>Brugerdefineret design</vt:lpstr>
      <vt:lpstr>Office-tema</vt:lpstr>
      <vt:lpstr>think-cell Slide</vt:lpstr>
      <vt:lpstr>Prism Financial Products Fondsmæglerselskab A/S</vt:lpstr>
      <vt:lpstr>   Legal Disclosures of Prism Financial Products  Fondsmæglerselskab A/S</vt:lpstr>
      <vt:lpstr>  Legal Disclosures of the Board of Directors</vt:lpstr>
      <vt:lpstr>  Legal Disclosures of the Executive Board</vt:lpstr>
      <vt:lpstr>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Katrine Marie Frederiksen</dc:creator>
  <cp:lastModifiedBy>Hirst, Nigel</cp:lastModifiedBy>
  <cp:revision>12</cp:revision>
  <cp:lastPrinted>2026-04-16T08:34:48Z</cp:lastPrinted>
  <dcterms:created xsi:type="dcterms:W3CDTF">2021-02-03T10:59:18Z</dcterms:created>
  <dcterms:modified xsi:type="dcterms:W3CDTF">2026-04-28T12:40:19Z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0x01010087552B2F2F8BEE4FBA9D1C0DFC691201</vt:lpwstr>
  </property>
  <property fmtid="{D5CDD505-2E9C-101B-9397-08002B2CF9AE}" pid="3" name="MediaServiceImageTags">
    <vt:lpwstr/>
  </property>
  <property fmtid="{D5CDD505-2E9C-101B-9397-08002B2CF9AE}" pid="4" name="MSIP_Label_4a6336f8-f5ac-423b-92fc-834e466faa69_Enabled">
    <vt:lpwstr>true</vt:lpwstr>
  </property>
  <property fmtid="{D5CDD505-2E9C-101B-9397-08002B2CF9AE}" pid="5" name="MSIP_Label_4a6336f8-f5ac-423b-92fc-834e466faa69_SetDate">
    <vt:lpwstr>2026-04-21T22:23:40Z</vt:lpwstr>
  </property>
  <property fmtid="{D5CDD505-2E9C-101B-9397-08002B2CF9AE}" pid="6" name="MSIP_Label_4a6336f8-f5ac-423b-92fc-834e466faa69_Method">
    <vt:lpwstr>Standard</vt:lpwstr>
  </property>
  <property fmtid="{D5CDD505-2E9C-101B-9397-08002B2CF9AE}" pid="7" name="MSIP_Label_4a6336f8-f5ac-423b-92fc-834e466faa69_Name">
    <vt:lpwstr>© Prism 2024</vt:lpwstr>
  </property>
  <property fmtid="{D5CDD505-2E9C-101B-9397-08002B2CF9AE}" pid="8" name="MSIP_Label_4a6336f8-f5ac-423b-92fc-834e466faa69_SiteId">
    <vt:lpwstr>e4432c12-edcc-451a-8ce8-af0a75ce58fe</vt:lpwstr>
  </property>
  <property fmtid="{D5CDD505-2E9C-101B-9397-08002B2CF9AE}" pid="9" name="MSIP_Label_4a6336f8-f5ac-423b-92fc-834e466faa69_ActionId">
    <vt:lpwstr>912ef873-fbe4-4396-9d20-4097ba3c1e49</vt:lpwstr>
  </property>
  <property fmtid="{D5CDD505-2E9C-101B-9397-08002B2CF9AE}" pid="10" name="MSIP_Label_4a6336f8-f5ac-423b-92fc-834e466faa69_ContentBits">
    <vt:lpwstr>0</vt:lpwstr>
  </property>
  <property fmtid="{D5CDD505-2E9C-101B-9397-08002B2CF9AE}" pid="11" name="MSIP_Label_4a6336f8-f5ac-423b-92fc-834e466faa69_Tag">
    <vt:lpwstr>10, 3, 0, 1</vt:lpwstr>
  </property>
</Properties>
</file>